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FF7C-9D70-4496-A412-C1AB04F261B4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3CA5-E012-4877-945A-47AE37ADE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37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FF7C-9D70-4496-A412-C1AB04F261B4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3CA5-E012-4877-945A-47AE37ADE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56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FF7C-9D70-4496-A412-C1AB04F261B4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3CA5-E012-4877-945A-47AE37ADE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33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FF7C-9D70-4496-A412-C1AB04F261B4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3CA5-E012-4877-945A-47AE37ADE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27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FF7C-9D70-4496-A412-C1AB04F261B4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3CA5-E012-4877-945A-47AE37ADE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20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FF7C-9D70-4496-A412-C1AB04F261B4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3CA5-E012-4877-945A-47AE37ADE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93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FF7C-9D70-4496-A412-C1AB04F261B4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3CA5-E012-4877-945A-47AE37ADE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99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FF7C-9D70-4496-A412-C1AB04F261B4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3CA5-E012-4877-945A-47AE37ADE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83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FF7C-9D70-4496-A412-C1AB04F261B4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3CA5-E012-4877-945A-47AE37ADE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59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FF7C-9D70-4496-A412-C1AB04F261B4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3CA5-E012-4877-945A-47AE37ADE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94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FF7C-9D70-4496-A412-C1AB04F261B4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3CA5-E012-4877-945A-47AE37ADE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18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2FF7C-9D70-4496-A412-C1AB04F261B4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E3CA5-E012-4877-945A-47AE37ADE1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83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9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18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4166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8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9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" y="-171400"/>
            <a:ext cx="447639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5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39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31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2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46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" y="24926"/>
            <a:ext cx="5124805" cy="683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3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18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4166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0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8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4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2018-09-19T20:27:02Z</dcterms:created>
  <dcterms:modified xsi:type="dcterms:W3CDTF">2018-09-19T20:27:37Z</dcterms:modified>
</cp:coreProperties>
</file>