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6A5A-47FA-4B83-B4B4-9877A67B95BA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3BBF-F3A1-4D54-BA27-A31BCE3A70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6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6A5A-47FA-4B83-B4B4-9877A67B95BA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3BBF-F3A1-4D54-BA27-A31BCE3A70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775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6A5A-47FA-4B83-B4B4-9877A67B95BA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3BBF-F3A1-4D54-BA27-A31BCE3A70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92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6A5A-47FA-4B83-B4B4-9877A67B95BA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3BBF-F3A1-4D54-BA27-A31BCE3A70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37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6A5A-47FA-4B83-B4B4-9877A67B95BA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3BBF-F3A1-4D54-BA27-A31BCE3A70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16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6A5A-47FA-4B83-B4B4-9877A67B95BA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3BBF-F3A1-4D54-BA27-A31BCE3A70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1831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6A5A-47FA-4B83-B4B4-9877A67B95BA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3BBF-F3A1-4D54-BA27-A31BCE3A70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78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6A5A-47FA-4B83-B4B4-9877A67B95BA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3BBF-F3A1-4D54-BA27-A31BCE3A70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7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6A5A-47FA-4B83-B4B4-9877A67B95BA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3BBF-F3A1-4D54-BA27-A31BCE3A70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81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6A5A-47FA-4B83-B4B4-9877A67B95BA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3BBF-F3A1-4D54-BA27-A31BCE3A70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52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56A5A-47FA-4B83-B4B4-9877A67B95BA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3BBF-F3A1-4D54-BA27-A31BCE3A70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539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56A5A-47FA-4B83-B4B4-9877A67B95BA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83BBF-F3A1-4D54-BA27-A31BCE3A70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88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" y="0"/>
            <a:ext cx="926577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21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07"/>
            <a:ext cx="3851920" cy="692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7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8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17"/>
            <a:ext cx="7968821" cy="68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51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" y="-35096"/>
            <a:ext cx="9203850" cy="382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1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" y="0"/>
            <a:ext cx="34812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82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3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563"/>
            <a:ext cx="4301601" cy="68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63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5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99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7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09901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6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Affreschi nella sinagoga.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333727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4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" y="0"/>
            <a:ext cx="93257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08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70" y="0"/>
            <a:ext cx="9232144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5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Presentazione su schermo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Affreschi nella sinagoga.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2018-09-18T19:03:45Z</dcterms:created>
  <dcterms:modified xsi:type="dcterms:W3CDTF">2018-09-18T19:04:24Z</dcterms:modified>
</cp:coreProperties>
</file>