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03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9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94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53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43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80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3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38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5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87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75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7E116-274A-4716-98B6-E768971A598A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762B-7E0F-4449-8BF6-B68942013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83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6309320"/>
            <a:ext cx="4114800" cy="548680"/>
          </a:xfrm>
        </p:spPr>
        <p:txBody>
          <a:bodyPr>
            <a:noAutofit/>
          </a:bodyPr>
          <a:lstStyle/>
          <a:p>
            <a:r>
              <a:rPr lang="it-IT" sz="2000" dirty="0" smtClean="0"/>
              <a:t>Ciborio dell’arca santa, con scena del sacrifico di Isacco (muro ovest)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" y="0"/>
            <a:ext cx="4335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3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Scene dal Libro di Ester nella sinagoga di Dura Europos, anno 244.</a:t>
            </a:r>
            <a:endParaRPr lang="it-IT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" y="0"/>
            <a:ext cx="929147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0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Il trionfo di Mardocheo e Ester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" y="0"/>
            <a:ext cx="9286959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9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Unzione di Davide da parte di Samuele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" y="0"/>
            <a:ext cx="9077047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4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" y="0"/>
            <a:ext cx="8458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4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63"/>
            <a:ext cx="4828947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8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</Words>
  <Application>Microsoft Office PowerPoint</Application>
  <PresentationFormat>Presentazione su schermo (4:3)</PresentationFormat>
  <Paragraphs>4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Ciborio dell’arca santa, con scena del sacrifico di Isacco (muro ovest) </vt:lpstr>
      <vt:lpstr>Scene dal Libro di Ester nella sinagoga di Dura Europos, anno 244.</vt:lpstr>
      <vt:lpstr>Il trionfo di Mardocheo e Ester (muro ovest) </vt:lpstr>
      <vt:lpstr>Unzione di Davide da parte di Samuele (muro ovest)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Ciborio dell’arca santa, con scena del sacrifico di Isacco (muro ovest) </dc:title>
  <dc:creator>lenovo</dc:creator>
  <cp:lastModifiedBy>lenovo</cp:lastModifiedBy>
  <cp:revision>1</cp:revision>
  <dcterms:created xsi:type="dcterms:W3CDTF">2018-09-19T20:13:51Z</dcterms:created>
  <dcterms:modified xsi:type="dcterms:W3CDTF">2018-09-19T20:14:58Z</dcterms:modified>
</cp:coreProperties>
</file>