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61" r:id="rId5"/>
    <p:sldId id="259" r:id="rId6"/>
    <p:sldId id="262" r:id="rId7"/>
    <p:sldId id="263" r:id="rId8"/>
    <p:sldId id="258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724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62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66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71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8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21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8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06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23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29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91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63C4-7AD5-4F36-BC9F-DC0FD3E0918A}" type="datetimeFigureOut">
              <a:rPr lang="it-IT" smtClean="0"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25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428" cy="6093296"/>
          </a:xfrm>
        </p:spPr>
      </p:pic>
    </p:spTree>
    <p:extLst>
      <p:ext uri="{BB962C8B-B14F-4D97-AF65-F5344CB8AC3E}">
        <p14:creationId xmlns:p14="http://schemas.microsoft.com/office/powerpoint/2010/main" val="19418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472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" y="22982"/>
            <a:ext cx="9168230" cy="5134209"/>
          </a:xfrm>
        </p:spPr>
      </p:pic>
    </p:spTree>
    <p:extLst>
      <p:ext uri="{BB962C8B-B14F-4D97-AF65-F5344CB8AC3E}">
        <p14:creationId xmlns:p14="http://schemas.microsoft.com/office/powerpoint/2010/main" val="12977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" y="0"/>
            <a:ext cx="9276523" cy="6957392"/>
          </a:xfrm>
        </p:spPr>
      </p:pic>
    </p:spTree>
    <p:extLst>
      <p:ext uri="{BB962C8B-B14F-4D97-AF65-F5344CB8AC3E}">
        <p14:creationId xmlns:p14="http://schemas.microsoft.com/office/powerpoint/2010/main" val="26867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186" cy="6093296"/>
          </a:xfrm>
        </p:spPr>
      </p:pic>
    </p:spTree>
    <p:extLst>
      <p:ext uri="{BB962C8B-B14F-4D97-AF65-F5344CB8AC3E}">
        <p14:creationId xmlns:p14="http://schemas.microsoft.com/office/powerpoint/2010/main" val="2305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" y="12220"/>
            <a:ext cx="9153658" cy="5721036"/>
          </a:xfrm>
        </p:spPr>
      </p:pic>
    </p:spTree>
    <p:extLst>
      <p:ext uri="{BB962C8B-B14F-4D97-AF65-F5344CB8AC3E}">
        <p14:creationId xmlns:p14="http://schemas.microsoft.com/office/powerpoint/2010/main" val="24069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54"/>
            <a:ext cx="9198101" cy="6178058"/>
          </a:xfrm>
        </p:spPr>
      </p:pic>
    </p:spTree>
    <p:extLst>
      <p:ext uri="{BB962C8B-B14F-4D97-AF65-F5344CB8AC3E}">
        <p14:creationId xmlns:p14="http://schemas.microsoft.com/office/powerpoint/2010/main" val="5867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6757" cy="5157192"/>
          </a:xfrm>
        </p:spPr>
      </p:pic>
    </p:spTree>
    <p:extLst>
      <p:ext uri="{BB962C8B-B14F-4D97-AF65-F5344CB8AC3E}">
        <p14:creationId xmlns:p14="http://schemas.microsoft.com/office/powerpoint/2010/main" val="249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974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-35171"/>
            <a:ext cx="9254004" cy="5552403"/>
          </a:xfrm>
        </p:spPr>
      </p:pic>
    </p:spTree>
    <p:extLst>
      <p:ext uri="{BB962C8B-B14F-4D97-AF65-F5344CB8AC3E}">
        <p14:creationId xmlns:p14="http://schemas.microsoft.com/office/powerpoint/2010/main" val="42478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Presentazione su schermo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2016-03-05T20:11:00Z</dcterms:created>
  <dcterms:modified xsi:type="dcterms:W3CDTF">2017-03-30T19:53:38Z</dcterms:modified>
</cp:coreProperties>
</file>