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92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4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7039-2987-4A13-B242-57668703E77F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D509-CEA6-4B2B-B23A-AADF9450F8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1581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7039-2987-4A13-B242-57668703E77F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D509-CEA6-4B2B-B23A-AADF9450F8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560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7039-2987-4A13-B242-57668703E77F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D509-CEA6-4B2B-B23A-AADF9450F8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0439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7039-2987-4A13-B242-57668703E77F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D509-CEA6-4B2B-B23A-AADF9450F8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005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7039-2987-4A13-B242-57668703E77F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D509-CEA6-4B2B-B23A-AADF9450F8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262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7039-2987-4A13-B242-57668703E77F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D509-CEA6-4B2B-B23A-AADF9450F8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72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7039-2987-4A13-B242-57668703E77F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D509-CEA6-4B2B-B23A-AADF9450F8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54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7039-2987-4A13-B242-57668703E77F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D509-CEA6-4B2B-B23A-AADF9450F8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806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7039-2987-4A13-B242-57668703E77F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D509-CEA6-4B2B-B23A-AADF9450F8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48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7039-2987-4A13-B242-57668703E77F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D509-CEA6-4B2B-B23A-AADF9450F8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54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7039-2987-4A13-B242-57668703E77F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D509-CEA6-4B2B-B23A-AADF9450F8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405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37039-2987-4A13-B242-57668703E77F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9D509-CEA6-4B2B-B23A-AADF9450F8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250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it-IT" sz="2000" dirty="0"/>
              <a:t>Battaglia degli Angeli</a:t>
            </a:r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" y="0"/>
            <a:ext cx="49640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132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BED3C8-8967-4EC3-941F-268D7C8AF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 descr="Albrecht Durer (1471-1528) - The Apocalypse: The Whore of Babylon">
            <a:extLst>
              <a:ext uri="{FF2B5EF4-FFF2-40B4-BE49-F238E27FC236}">
                <a16:creationId xmlns:a16="http://schemas.microsoft.com/office/drawing/2014/main" id="{3B80E1D6-36AF-4026-B54D-7D99C40AA4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089"/>
            <a:ext cx="5132933" cy="684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142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A7FBC4-6878-4204-A5C5-92D2C38EB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Albrecht Durer (1471-1528) - The Apocalypse: The Whore of Babylon">
            <a:extLst>
              <a:ext uri="{FF2B5EF4-FFF2-40B4-BE49-F238E27FC236}">
                <a16:creationId xmlns:a16="http://schemas.microsoft.com/office/drawing/2014/main" id="{5EA89415-7AFA-45EE-8851-CF3010D120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403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46EEFA-8889-46B4-882B-A6E270C7B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Albrecht Durer (1471-1528) - The Apocalypse: The Whore of Babylon">
            <a:extLst>
              <a:ext uri="{FF2B5EF4-FFF2-40B4-BE49-F238E27FC236}">
                <a16:creationId xmlns:a16="http://schemas.microsoft.com/office/drawing/2014/main" id="{548A2DD3-A347-41F6-9840-CFD4F852EC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9" y="5705"/>
            <a:ext cx="9136393" cy="685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673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9B9810-F1D7-4D15-9203-420FA1BDF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Albrecht Durer (1471-1528) - The Apocalypse: The Whore of Babylon">
            <a:extLst>
              <a:ext uri="{FF2B5EF4-FFF2-40B4-BE49-F238E27FC236}">
                <a16:creationId xmlns:a16="http://schemas.microsoft.com/office/drawing/2014/main" id="{5A188105-FD28-4FD1-B7EB-67C605409A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4"/>
            <a:ext cx="9137914" cy="685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69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40DADC-C186-49ED-B9D6-8BD60D735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Albrecht Durer (1471-1528) - The Apocalypse: The Whore of Babylon">
            <a:extLst>
              <a:ext uri="{FF2B5EF4-FFF2-40B4-BE49-F238E27FC236}">
                <a16:creationId xmlns:a16="http://schemas.microsoft.com/office/drawing/2014/main" id="{969B07B4-CFB4-4089-8220-23D3531735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15"/>
            <a:ext cx="9133846" cy="685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722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C3EC3D-CF91-42DC-937B-6FD9AF3D0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Albrecht Durer (1471-1528) - The Apocalypse: The Whore of Babylon">
            <a:extLst>
              <a:ext uri="{FF2B5EF4-FFF2-40B4-BE49-F238E27FC236}">
                <a16:creationId xmlns:a16="http://schemas.microsoft.com/office/drawing/2014/main" id="{833F6CDF-0B2F-4014-8780-F9764DE413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720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630ABF-E46D-40D9-85D7-4E77F1C8F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 descr="Albrecht Durer (1471-1528) - The Apocalypse: The Whore of Babylon">
            <a:extLst>
              <a:ext uri="{FF2B5EF4-FFF2-40B4-BE49-F238E27FC236}">
                <a16:creationId xmlns:a16="http://schemas.microsoft.com/office/drawing/2014/main" id="{DEBB4160-4C09-4174-91DD-7323395445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992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1297CD-31C9-4D1E-90FB-6C1C8806E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 descr="Albrecht Durer (1471-1528) - The Apocalypse: The Whore of Babylon">
            <a:extLst>
              <a:ext uri="{FF2B5EF4-FFF2-40B4-BE49-F238E27FC236}">
                <a16:creationId xmlns:a16="http://schemas.microsoft.com/office/drawing/2014/main" id="{593D0EB8-9E1E-4A8F-8A49-B59B81BE56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604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9C3029-8740-458D-97DD-FA0F808A2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 descr="Albrecht Durer (1471-1528) - The Apocalypse: The Whore of Babylon">
            <a:extLst>
              <a:ext uri="{FF2B5EF4-FFF2-40B4-BE49-F238E27FC236}">
                <a16:creationId xmlns:a16="http://schemas.microsoft.com/office/drawing/2014/main" id="{A20C5B94-FD92-495B-8817-E9BFCF7821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805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4B8AA4-D246-4B7C-BD6B-747133DC4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 descr="Albrecht Durer (1471-1528) - The Apocalypse: The Whore of Babylon">
            <a:extLst>
              <a:ext uri="{FF2B5EF4-FFF2-40B4-BE49-F238E27FC236}">
                <a16:creationId xmlns:a16="http://schemas.microsoft.com/office/drawing/2014/main" id="{50AF1599-FD42-4731-A4B6-0D232F15E4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92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rmAutofit/>
          </a:bodyPr>
          <a:lstStyle/>
          <a:p>
            <a:r>
              <a:rPr lang="it-IT" sz="2000" dirty="0"/>
              <a:t>San Giovanni divora il libro</a:t>
            </a:r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1"/>
            <a:ext cx="4995992" cy="685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82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/>
          </a:bodyPr>
          <a:lstStyle/>
          <a:p>
            <a:r>
              <a:rPr lang="it-IT" sz="2000" dirty="0"/>
              <a:t>La donna, vestita di luce, e il drago a sette teste</a:t>
            </a:r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640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277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/>
          </a:bodyPr>
          <a:lstStyle/>
          <a:p>
            <a:r>
              <a:rPr lang="it-IT" sz="2000" dirty="0"/>
              <a:t>San Michele combatte il drago</a:t>
            </a:r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" y="0"/>
            <a:ext cx="50142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363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851920" cy="1143000"/>
          </a:xfrm>
        </p:spPr>
        <p:txBody>
          <a:bodyPr>
            <a:normAutofit/>
          </a:bodyPr>
          <a:lstStyle/>
          <a:p>
            <a:r>
              <a:rPr lang="it-IT" sz="2000" dirty="0"/>
              <a:t>Il mostro marino e la Bestia con il corno dell’agnello</a:t>
            </a:r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" y="0"/>
            <a:ext cx="5194514" cy="709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77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it-IT" sz="2000" dirty="0"/>
              <a:t>Adorazione dell’Agnello e inno degli eletti</a:t>
            </a:r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" y="0"/>
            <a:ext cx="49862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579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143000"/>
          </a:xfrm>
        </p:spPr>
        <p:txBody>
          <a:bodyPr>
            <a:normAutofit/>
          </a:bodyPr>
          <a:lstStyle/>
          <a:p>
            <a:r>
              <a:rPr lang="it-IT" sz="2000" dirty="0"/>
              <a:t>Prostituta di Babilonia</a:t>
            </a:r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" y="7234"/>
            <a:ext cx="4942284" cy="685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627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rmAutofit/>
          </a:bodyPr>
          <a:lstStyle/>
          <a:p>
            <a:r>
              <a:rPr lang="it-IT" sz="2000" dirty="0"/>
              <a:t>Angelo con la chiave del pozzo senza fondo</a:t>
            </a:r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" y="0"/>
            <a:ext cx="49806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176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CAE0A8-A9D2-4A6D-9455-332BD63D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Albrecht Durer (1471-1528) - The Apocalypse: The Whore of Babylon">
            <a:extLst>
              <a:ext uri="{FF2B5EF4-FFF2-40B4-BE49-F238E27FC236}">
                <a16:creationId xmlns:a16="http://schemas.microsoft.com/office/drawing/2014/main" id="{3916F665-BAA0-4C87-AA04-7B0D055FA5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1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2565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Presentazione su schermo (4:3)</PresentationFormat>
  <Paragraphs>8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2" baseType="lpstr">
      <vt:lpstr>Arial</vt:lpstr>
      <vt:lpstr>Calibri</vt:lpstr>
      <vt:lpstr>Tema di Office</vt:lpstr>
      <vt:lpstr>Battaglia degli Angeli</vt:lpstr>
      <vt:lpstr>San Giovanni divora il libro</vt:lpstr>
      <vt:lpstr>La donna, vestita di luce, e il drago a sette teste</vt:lpstr>
      <vt:lpstr>San Michele combatte il drago</vt:lpstr>
      <vt:lpstr>Il mostro marino e la Bestia con il corno dell’agnello</vt:lpstr>
      <vt:lpstr>Adorazione dell’Agnello e inno degli eletti</vt:lpstr>
      <vt:lpstr>Prostituta di Babilonia</vt:lpstr>
      <vt:lpstr>Angelo con la chiave del pozzo senza fondo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Battaglia degli Angeli</dc:title>
  <dc:creator>lenovo</dc:creator>
  <cp:lastModifiedBy>Secondo Brunelli</cp:lastModifiedBy>
  <cp:revision>2</cp:revision>
  <dcterms:created xsi:type="dcterms:W3CDTF">2019-07-26T08:36:53Z</dcterms:created>
  <dcterms:modified xsi:type="dcterms:W3CDTF">2022-03-15T22:33:02Z</dcterms:modified>
</cp:coreProperties>
</file>