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4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5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04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71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3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3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07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0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38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4BE1-3245-4422-8526-D0D6A64100E7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62BDA-3978-449F-9829-82673A12B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52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Albrecht</a:t>
            </a:r>
            <a:r>
              <a:rPr lang="it-IT" sz="2000" dirty="0" smtClean="0"/>
              <a:t> </a:t>
            </a:r>
            <a:r>
              <a:rPr lang="it-IT" sz="2000" dirty="0" err="1" smtClean="0"/>
              <a:t>Durer</a:t>
            </a:r>
            <a:r>
              <a:rPr lang="it-IT" sz="2000" dirty="0" smtClean="0"/>
              <a:t>, Cristo tra i Dottori, 1506, olio su legno di pioppo,                                         Madrid, Museo </a:t>
            </a:r>
            <a:r>
              <a:rPr lang="it-IT" sz="2000" dirty="0" err="1" smtClean="0"/>
              <a:t>Thyssen-Bornemisza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70"/>
            <a:ext cx="751312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3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381327"/>
            <a:ext cx="8229600" cy="471465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San Matteo e </a:t>
            </a:r>
            <a:r>
              <a:rPr lang="it-IT" sz="2000" dirty="0" smtClean="0"/>
              <a:t>martirio </a:t>
            </a:r>
            <a:r>
              <a:rPr lang="it-IT" sz="2000" dirty="0" smtClean="0"/>
              <a:t>di famiglia facoltosa.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753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Annunciazione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01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Natività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0"/>
            <a:ext cx="4882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Fuga in Egitto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91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Gesù parte da </a:t>
            </a:r>
            <a:r>
              <a:rPr lang="it-IT" sz="2000" dirty="0" err="1" smtClean="0"/>
              <a:t>Nazaret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50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Durer</a:t>
            </a:r>
            <a:r>
              <a:rPr lang="it-IT" sz="2000" dirty="0" smtClean="0"/>
              <a:t>, Resurrezione di Lazzaro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794472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Albrecht Durer, Cristo tra i Dottori, 1506, olio su legno di pioppo,                                         Madrid, Museo Thyssen-Bornemisza</vt:lpstr>
      <vt:lpstr>Durer, San Matteo e martirio di famiglia facoltosa.</vt:lpstr>
      <vt:lpstr>Durer, Annunciazione</vt:lpstr>
      <vt:lpstr>Durer, Natività</vt:lpstr>
      <vt:lpstr>Durer, Fuga in Egitto</vt:lpstr>
      <vt:lpstr>Durer, Gesù parte da Nazaret</vt:lpstr>
      <vt:lpstr>Durer, Resurrezione di Lazzaro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Albrecht Durer, Cristo tra i Dottori, 1506, olio su legno di pioppo,                                         Madrid, Museo Thyssen-Bornemisza</dc:title>
  <dc:creator>lenovo</dc:creator>
  <cp:lastModifiedBy>lenovo</cp:lastModifiedBy>
  <cp:revision>2</cp:revision>
  <dcterms:created xsi:type="dcterms:W3CDTF">2019-07-24T14:00:40Z</dcterms:created>
  <dcterms:modified xsi:type="dcterms:W3CDTF">2019-07-26T13:08:19Z</dcterms:modified>
</cp:coreProperties>
</file>