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7" r:id="rId2"/>
    <p:sldId id="29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8" r:id="rId14"/>
    <p:sldId id="266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4" r:id="rId28"/>
    <p:sldId id="283" r:id="rId29"/>
    <p:sldId id="287" r:id="rId30"/>
    <p:sldId id="288" r:id="rId31"/>
    <p:sldId id="289" r:id="rId32"/>
    <p:sldId id="290" r:id="rId33"/>
    <p:sldId id="291" r:id="rId34"/>
    <p:sldId id="282" r:id="rId35"/>
    <p:sldId id="293" r:id="rId36"/>
    <p:sldId id="294" r:id="rId37"/>
    <p:sldId id="292" r:id="rId38"/>
    <p:sldId id="297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0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6DCB-31A0-40DB-806E-12A9A5DD972D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5419-3F09-4734-8E5D-86AFE616E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16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5419-3F09-4734-8E5D-86AFE616E7B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4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40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37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40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61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60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19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52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2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7E97-7950-43A0-A1D5-30F007E2C005}" type="datetimeFigureOut">
              <a:rPr lang="it-IT" smtClean="0"/>
              <a:t>25/03/2018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98BC-4CBF-40A7-A609-47246721C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dell’</a:t>
            </a:r>
            <a:r>
              <a:rPr lang="it-IT" sz="2000" dirty="0" err="1" smtClean="0"/>
              <a:t>Odeion</a:t>
            </a:r>
            <a:r>
              <a:rPr lang="it-IT" sz="2000" dirty="0" smtClean="0"/>
              <a:t>, 150 d. CR., destinato a riunioni del senato ed </a:t>
            </a:r>
            <a:r>
              <a:rPr lang="it-IT" sz="2000" dirty="0" err="1" smtClean="0"/>
              <a:t>arappresentazioni</a:t>
            </a:r>
            <a:r>
              <a:rPr lang="it-IT" sz="2000" dirty="0" smtClean="0"/>
              <a:t> teatrali, 1.400 spettatori.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12360" cy="61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31543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 tempio di Adriano. Sull’arco, </a:t>
            </a:r>
            <a:r>
              <a:rPr lang="it-IT" sz="2000" dirty="0" err="1" smtClean="0"/>
              <a:t>Tyche</a:t>
            </a:r>
            <a:r>
              <a:rPr lang="it-IT" sz="2000" dirty="0" smtClean="0"/>
              <a:t>, dea protettrice della città. </a:t>
            </a:r>
            <a:br>
              <a:rPr lang="it-IT" sz="2000" dirty="0" smtClean="0"/>
            </a:br>
            <a:r>
              <a:rPr lang="it-IT" sz="2000" dirty="0" smtClean="0"/>
              <a:t>Sulla </a:t>
            </a:r>
            <a:r>
              <a:rPr lang="it-IT" sz="2000" dirty="0" smtClean="0"/>
              <a:t>lunetta a semicerchio, La Medusa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Sui piedestalli statue di Diocleziano, </a:t>
            </a:r>
            <a:r>
              <a:rPr lang="it-IT" sz="2000" dirty="0" err="1" smtClean="0"/>
              <a:t>Mssimiano</a:t>
            </a:r>
            <a:r>
              <a:rPr lang="it-IT" sz="2000" dirty="0" smtClean="0"/>
              <a:t> </a:t>
            </a:r>
            <a:r>
              <a:rPr lang="it-IT" sz="2000" dirty="0" err="1" smtClean="0"/>
              <a:t>Costanzp</a:t>
            </a:r>
            <a:r>
              <a:rPr lang="it-IT" sz="2000" dirty="0" smtClean="0"/>
              <a:t>, </a:t>
            </a:r>
            <a:r>
              <a:rPr lang="it-IT" sz="2000" dirty="0" err="1" smtClean="0"/>
              <a:t>Gelerio</a:t>
            </a:r>
            <a:r>
              <a:rPr lang="it-IT" sz="2000" dirty="0" smtClean="0"/>
              <a:t> ( successive )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799319" cy="685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9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Una parete affrescata nella casa del </a:t>
            </a:r>
            <a:r>
              <a:rPr lang="it-IT" sz="2000" dirty="0" err="1" smtClean="0"/>
              <a:t>Perisitlio</a:t>
            </a:r>
            <a:r>
              <a:rPr lang="it-IT" sz="2000" dirty="0" smtClean="0"/>
              <a:t> II, case </a:t>
            </a:r>
            <a:r>
              <a:rPr lang="it-IT" sz="2000" dirty="0" smtClean="0"/>
              <a:t>ricche di illustrazioni di personaggi del teatro, </a:t>
            </a:r>
            <a:r>
              <a:rPr lang="it-IT" sz="2000" dirty="0" err="1" smtClean="0"/>
              <a:t>1.o</a:t>
            </a:r>
            <a:r>
              <a:rPr lang="it-IT" sz="2000" dirty="0" smtClean="0"/>
              <a:t> sec. dopo Cr.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52344" cy="61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Facciata e scalinata della biblioteca di </a:t>
            </a:r>
            <a:r>
              <a:rPr lang="it-IT" sz="2000" dirty="0" smtClean="0"/>
              <a:t>Celso, costruita tra il 114 e 135 dopo Cristo</a:t>
            </a:r>
            <a:endParaRPr lang="it-IT" sz="20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2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1" y="6309320"/>
            <a:ext cx="8172398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Veduta dall’alto del </a:t>
            </a:r>
            <a:r>
              <a:rPr lang="it-IT" sz="2000" dirty="0" smtClean="0"/>
              <a:t>teatro: </a:t>
            </a:r>
            <a:r>
              <a:rPr lang="it-IT" sz="2000" dirty="0" err="1" smtClean="0"/>
              <a:t>skene</a:t>
            </a:r>
            <a:r>
              <a:rPr lang="it-IT" sz="2000" dirty="0" smtClean="0"/>
              <a:t>, (proscenio,) orchestra, cavea, 24.000 spettatori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-2"/>
            <a:ext cx="4612496" cy="644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024"/>
            <a:ext cx="4475972" cy="631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4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5" y="32860"/>
            <a:ext cx="9167461" cy="63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" y="0"/>
            <a:ext cx="916496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09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96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lenovo\Downloads\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" y="0"/>
            <a:ext cx="9159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" y="0"/>
            <a:ext cx="916496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01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4"/>
            <a:ext cx="4530550" cy="70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lenovo\Downloads\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" y="0"/>
            <a:ext cx="922108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252262" cy="59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27725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"/>
            <a:ext cx="9239419" cy="59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521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52" y="0"/>
            <a:ext cx="927725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482" name="Picture 2" descr="C:\Users\lenovo\Downloads\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0"/>
            <a:ext cx="920233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116633"/>
            <a:ext cx="3960440" cy="348381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Colonne doriche, capitelli corinzi della </a:t>
            </a:r>
            <a:r>
              <a:rPr lang="it-IT" sz="2000" dirty="0" smtClean="0"/>
              <a:t>Basilica, nella Agorà, del tempo di Augusto.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-1100"/>
            <a:ext cx="48106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C:\Users\lenovo\Downloads\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" y="27586"/>
            <a:ext cx="9097341" cy="68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lenovo\Downloads\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" y="0"/>
            <a:ext cx="913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 descr="C:\Users\lenovo\Downloads\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4" y="29816"/>
            <a:ext cx="9163473" cy="68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 descr="C:\Users\lenovo\Downloads\E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845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29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 descr="C:\Users\lenovo\Downloads\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4"/>
            <a:ext cx="9314390" cy="59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 descr="C:\Users\lenovo\Downloads\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" y="0"/>
            <a:ext cx="9134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 descr="C:\Users\lenovo\Downloads\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" y="30629"/>
            <a:ext cx="9127328" cy="6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 descr="C:\Users\lenovo\Downloads\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Epigrafe sui ruderi </a:t>
            </a:r>
            <a:r>
              <a:rPr lang="it-IT" sz="2000" dirty="0" smtClean="0"/>
              <a:t>della Basilica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541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4644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 piedestallo raffigurante </a:t>
            </a:r>
            <a:r>
              <a:rPr lang="it-IT" sz="2000" dirty="0" smtClean="0"/>
              <a:t>Ermes nel </a:t>
            </a:r>
            <a:r>
              <a:rPr lang="it-IT" sz="2000" dirty="0" err="1" smtClean="0"/>
              <a:t>Prytaneio</a:t>
            </a:r>
            <a:r>
              <a:rPr lang="it-IT" sz="2000" dirty="0" err="1" smtClean="0"/>
              <a:t>n</a:t>
            </a:r>
            <a:r>
              <a:rPr lang="it-IT" sz="2000" dirty="0" smtClean="0"/>
              <a:t>, sede del .. </a:t>
            </a:r>
            <a:r>
              <a:rPr lang="it-IT" sz="2000" dirty="0" err="1" smtClean="0"/>
              <a:t>Munipio</a:t>
            </a:r>
            <a:r>
              <a:rPr lang="it-IT" sz="2000" dirty="0" smtClean="0"/>
              <a:t>, sede dei sacerdoti. </a:t>
            </a:r>
            <a:r>
              <a:rPr lang="it-IT" sz="2000" dirty="0" err="1" smtClean="0"/>
              <a:t>3.o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04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di via dei </a:t>
            </a:r>
            <a:r>
              <a:rPr lang="it-IT" sz="2000" dirty="0" err="1" smtClean="0"/>
              <a:t>Cureti</a:t>
            </a:r>
            <a:r>
              <a:rPr lang="it-IT" sz="2000" dirty="0" smtClean="0"/>
              <a:t>, casta di sacerdoti, verso </a:t>
            </a:r>
            <a:r>
              <a:rPr lang="it-IT" sz="2000" dirty="0" smtClean="0"/>
              <a:t>la biblioteca di Celso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Una scultura lungo la via dei </a:t>
            </a:r>
            <a:r>
              <a:rPr lang="it-IT" sz="2000" dirty="0" err="1" smtClean="0"/>
              <a:t>Cureti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23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Particolari di </a:t>
            </a:r>
            <a:r>
              <a:rPr lang="it-IT" sz="2000" dirty="0" err="1" smtClean="0"/>
              <a:t>archietture</a:t>
            </a:r>
            <a:r>
              <a:rPr lang="it-IT" sz="2000" dirty="0" smtClean="0"/>
              <a:t> </a:t>
            </a:r>
            <a:r>
              <a:rPr lang="it-IT" sz="2000" dirty="0" smtClean="0"/>
              <a:t>lungo la via dei </a:t>
            </a:r>
            <a:r>
              <a:rPr lang="it-IT" sz="2000" dirty="0" err="1" smtClean="0"/>
              <a:t>Cureti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100392" cy="634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del Tempio di </a:t>
            </a:r>
            <a:r>
              <a:rPr lang="it-IT" sz="2000" dirty="0" smtClean="0"/>
              <a:t>Adriano, 130 dopo Cr.,  </a:t>
            </a:r>
            <a:r>
              <a:rPr lang="it-IT" sz="2000" dirty="0" smtClean="0"/>
              <a:t>verso le Case sul pendio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72"/>
            <a:ext cx="8696585" cy="63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182</Words>
  <Application>Microsoft Office PowerPoint</Application>
  <PresentationFormat>Presentazione su schermo (4:3)</PresentationFormat>
  <Paragraphs>13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Particolare dell’Odeion, 150 d. CR., destinato a riunioni del senato ed arappresentazioni teatrali, 1.400 spettatori.</vt:lpstr>
      <vt:lpstr>Presentazione standard di PowerPoint</vt:lpstr>
      <vt:lpstr>Colonne doriche, capitelli corinzi della Basilica, nella Agorà, del tempo di Augusto. </vt:lpstr>
      <vt:lpstr>Epigrafe sui ruderi della Basilica</vt:lpstr>
      <vt:lpstr>Un piedestallo raffigurante Ermes nel Prytaneion, sede del .. Munipio, sede dei sacerdoti. 3.o sec. Av. Cr.</vt:lpstr>
      <vt:lpstr>Veduta di via dei Cureti, casta di sacerdoti, verso la biblioteca di Celso</vt:lpstr>
      <vt:lpstr>Una scultura lungo la via dei Cureti. </vt:lpstr>
      <vt:lpstr>Particolari di archietture lungo la via dei Cureti</vt:lpstr>
      <vt:lpstr>Veduta del Tempio di Adriano, 130 dopo Cr.,  verso le Case sul pendio</vt:lpstr>
      <vt:lpstr>Particolare del tempio di Adriano. Sull’arco, Tyche, dea protettrice della città.  Sulla lunetta a semicerchio, La Medusa. Sui piedestalli statue di Diocleziano, Mssimiano Costanzp, Gelerio ( successive )</vt:lpstr>
      <vt:lpstr>Una parete affrescata nella casa del Perisitlio II, case ricche di illustrazioni di personaggi del teatro, 1.o sec. dopo Cr.</vt:lpstr>
      <vt:lpstr>Facciata e scalinata della biblioteca di Celso, costruita tra il 114 e 135 dopo Cristo</vt:lpstr>
      <vt:lpstr>Presentazione standard di PowerPoint</vt:lpstr>
      <vt:lpstr>Veduta dall’alto del teatro: skene, (proscenio,) orchestra, cavea, 24.000 spettatori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11</cp:revision>
  <dcterms:created xsi:type="dcterms:W3CDTF">2018-03-25T10:00:47Z</dcterms:created>
  <dcterms:modified xsi:type="dcterms:W3CDTF">2018-03-25T13:37:22Z</dcterms:modified>
</cp:coreProperties>
</file>