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20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37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18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64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14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30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82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3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95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25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F0A5F-11A6-4BEB-A5AB-8C7AA28443C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AFD1A-75E2-420A-86FB-6F478EE13D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90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5" y="0"/>
            <a:ext cx="68237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13" y="0"/>
            <a:ext cx="39842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22" y="0"/>
            <a:ext cx="4508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1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" y="0"/>
            <a:ext cx="801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1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69" y="0"/>
            <a:ext cx="5103879" cy="686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" y="0"/>
            <a:ext cx="7203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7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1" y="0"/>
            <a:ext cx="569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2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08" y="-1"/>
            <a:ext cx="4808632" cy="70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4" y="0"/>
            <a:ext cx="4428812" cy="68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6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6" y="0"/>
            <a:ext cx="4391849" cy="69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38212"/>
            <a:ext cx="3816424" cy="68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5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0" y="116632"/>
            <a:ext cx="3583456" cy="671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2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46" y="0"/>
            <a:ext cx="3826745" cy="704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2018-07-18T09:17:43Z</dcterms:created>
  <dcterms:modified xsi:type="dcterms:W3CDTF">2018-07-18T09:18:18Z</dcterms:modified>
</cp:coreProperties>
</file>