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05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80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93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61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20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56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4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61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85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70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50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2C052-3B70-407E-BE9F-9EF60FB7E922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CA547-4109-43B3-B3A9-85C1B56CF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0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34198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Cristo cammina sulle acque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" y="0"/>
            <a:ext cx="54053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0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563"/>
            <a:ext cx="4828947" cy="68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1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samaritano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0"/>
            <a:ext cx="4400912" cy="695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33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3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64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8925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4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8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" y="0"/>
            <a:ext cx="914222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0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0"/>
            <a:ext cx="10360605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00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026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7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Presentazione su schermo (4:3)</PresentationFormat>
  <Paragraphs>2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Cristo cammina sulle acque</vt:lpstr>
      <vt:lpstr>Presentazione standard di PowerPoint</vt:lpstr>
      <vt:lpstr>Il samaritano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cammina sulle acque</dc:title>
  <dc:creator>lenovo</dc:creator>
  <cp:lastModifiedBy>lenovo</cp:lastModifiedBy>
  <cp:revision>1</cp:revision>
  <dcterms:created xsi:type="dcterms:W3CDTF">2018-09-21T20:45:20Z</dcterms:created>
  <dcterms:modified xsi:type="dcterms:W3CDTF">2018-09-21T20:46:16Z</dcterms:modified>
</cp:coreProperties>
</file>