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88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51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54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90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76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33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94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02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59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17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AFC1-ED88-44B9-A40A-ADCA571E7E44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C66E-E91E-4AF0-B18A-079AFD4D4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19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4198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cammina sulle acque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5405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5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3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samaritano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0"/>
            <a:ext cx="4400912" cy="695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8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2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Presentazione su schermo (4:3)</PresentationFormat>
  <Paragraphs>2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Cristo cammina sulle acque</vt:lpstr>
      <vt:lpstr>Presentazione standard di PowerPoint</vt:lpstr>
      <vt:lpstr>Il samaritano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cammina sulle acque</dc:title>
  <dc:creator>lenovo</dc:creator>
  <cp:lastModifiedBy>lenovo</cp:lastModifiedBy>
  <cp:revision>1</cp:revision>
  <dcterms:created xsi:type="dcterms:W3CDTF">2018-09-23T19:25:24Z</dcterms:created>
  <dcterms:modified xsi:type="dcterms:W3CDTF">2018-09-23T19:26:35Z</dcterms:modified>
</cp:coreProperties>
</file>