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95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756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15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0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07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8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340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23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77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6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587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F7DB-7A84-4901-A932-CF985118AFE6}" type="datetimeFigureOut">
              <a:rPr lang="it-IT" smtClean="0"/>
              <a:t>21/09/2018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5333-A98A-4E30-8885-FF506EF602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53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Rovine della casa-chiesa cristiana.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" y="0"/>
            <a:ext cx="8508437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"/>
            <a:ext cx="9267514" cy="486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9" y="33189"/>
            <a:ext cx="6862105" cy="682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278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72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34"/>
            <a:ext cx="7327226" cy="6680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2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60232" y="2130425"/>
            <a:ext cx="2483768" cy="1470025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Frammenti della pergamena n. 24 di Dura Europos in ebraico di preghiere cristiane 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39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02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" y="24198"/>
            <a:ext cx="9230321" cy="484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2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"/>
            <a:ext cx="7326351" cy="685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1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Presentazione su schermo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Rovine della casa-chiesa cristiana.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Frammenti della pergamena n. 24 di Dura Europos in ebraico di preghiere cristiane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Rovine della casa-chiesa cristiana.</dc:title>
  <dc:creator>lenovo</dc:creator>
  <cp:lastModifiedBy>lenovo</cp:lastModifiedBy>
  <cp:revision>1</cp:revision>
  <dcterms:created xsi:type="dcterms:W3CDTF">2018-09-21T20:42:25Z</dcterms:created>
  <dcterms:modified xsi:type="dcterms:W3CDTF">2018-09-21T20:43:03Z</dcterms:modified>
</cp:coreProperties>
</file>