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376" y="-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1B8C-1A46-4C37-8818-F255137410BE}" type="datetimeFigureOut">
              <a:rPr lang="it-IT" smtClean="0"/>
              <a:t>21/09/2018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548F5-1406-4DBE-80F3-1D6FD181E8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7416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1B8C-1A46-4C37-8818-F255137410BE}" type="datetimeFigureOut">
              <a:rPr lang="it-IT" smtClean="0"/>
              <a:t>21/09/2018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548F5-1406-4DBE-80F3-1D6FD181E8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3669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1B8C-1A46-4C37-8818-F255137410BE}" type="datetimeFigureOut">
              <a:rPr lang="it-IT" smtClean="0"/>
              <a:t>21/09/2018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548F5-1406-4DBE-80F3-1D6FD181E8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7361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1B8C-1A46-4C37-8818-F255137410BE}" type="datetimeFigureOut">
              <a:rPr lang="it-IT" smtClean="0"/>
              <a:t>21/09/2018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548F5-1406-4DBE-80F3-1D6FD181E8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5448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1B8C-1A46-4C37-8818-F255137410BE}" type="datetimeFigureOut">
              <a:rPr lang="it-IT" smtClean="0"/>
              <a:t>21/09/2018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548F5-1406-4DBE-80F3-1D6FD181E8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708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1B8C-1A46-4C37-8818-F255137410BE}" type="datetimeFigureOut">
              <a:rPr lang="it-IT" smtClean="0"/>
              <a:t>21/09/2018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548F5-1406-4DBE-80F3-1D6FD181E8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6583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1B8C-1A46-4C37-8818-F255137410BE}" type="datetimeFigureOut">
              <a:rPr lang="it-IT" smtClean="0"/>
              <a:t>21/09/2018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548F5-1406-4DBE-80F3-1D6FD181E8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7941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1B8C-1A46-4C37-8818-F255137410BE}" type="datetimeFigureOut">
              <a:rPr lang="it-IT" smtClean="0"/>
              <a:t>21/09/2018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548F5-1406-4DBE-80F3-1D6FD181E8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11954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1B8C-1A46-4C37-8818-F255137410BE}" type="datetimeFigureOut">
              <a:rPr lang="it-IT" smtClean="0"/>
              <a:t>21/09/2018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548F5-1406-4DBE-80F3-1D6FD181E8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5719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1B8C-1A46-4C37-8818-F255137410BE}" type="datetimeFigureOut">
              <a:rPr lang="it-IT" smtClean="0"/>
              <a:t>21/09/2018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548F5-1406-4DBE-80F3-1D6FD181E8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7665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21B8C-1A46-4C37-8818-F255137410BE}" type="datetimeFigureOut">
              <a:rPr lang="it-IT" smtClean="0"/>
              <a:t>21/09/2018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548F5-1406-4DBE-80F3-1D6FD181E8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8607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21B8C-1A46-4C37-8818-F255137410BE}" type="datetimeFigureOut">
              <a:rPr lang="it-IT" smtClean="0"/>
              <a:t>21/09/2018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548F5-1406-4DBE-80F3-1D6FD181E8E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1061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466"/>
            <a:ext cx="9189143" cy="435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42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165304"/>
            <a:ext cx="9144000" cy="69269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buon pastore</a:t>
            </a:r>
            <a:endParaRPr lang="it-IT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69577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005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98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" y="0"/>
            <a:ext cx="904874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01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34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431" y="0"/>
            <a:ext cx="93157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642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9429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83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9" y="-3586"/>
            <a:ext cx="8412672" cy="6861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076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31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53" y="0"/>
            <a:ext cx="804321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672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44008" y="274638"/>
            <a:ext cx="404279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La guarigione del paralitico</a:t>
            </a:r>
            <a:endParaRPr lang="it-IT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318"/>
            <a:ext cx="4334255" cy="685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970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</Words>
  <Application>Microsoft Office PowerPoint</Application>
  <PresentationFormat>Presentazione su schermo (4:3)</PresentationFormat>
  <Paragraphs>2</Paragraphs>
  <Slides>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9" baseType="lpstr">
      <vt:lpstr>Tema di Office</vt:lpstr>
      <vt:lpstr>Presentazione standard di PowerPoint</vt:lpstr>
      <vt:lpstr>Il buon pastore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guarigione del paralitico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</cp:revision>
  <dcterms:created xsi:type="dcterms:W3CDTF">2018-09-21T20:43:31Z</dcterms:created>
  <dcterms:modified xsi:type="dcterms:W3CDTF">2018-09-21T20:44:28Z</dcterms:modified>
</cp:coreProperties>
</file>