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62" r:id="rId11"/>
    <p:sldId id="263" r:id="rId12"/>
    <p:sldId id="259" r:id="rId13"/>
    <p:sldId id="264" r:id="rId14"/>
    <p:sldId id="270" r:id="rId15"/>
    <p:sldId id="274" r:id="rId16"/>
    <p:sldId id="280" r:id="rId17"/>
    <p:sldId id="278" r:id="rId18"/>
    <p:sldId id="301" r:id="rId19"/>
    <p:sldId id="302" r:id="rId20"/>
    <p:sldId id="303" r:id="rId21"/>
    <p:sldId id="306" r:id="rId22"/>
    <p:sldId id="307" r:id="rId23"/>
    <p:sldId id="308" r:id="rId24"/>
    <p:sldId id="309" r:id="rId25"/>
    <p:sldId id="310" r:id="rId26"/>
    <p:sldId id="304" r:id="rId27"/>
    <p:sldId id="277" r:id="rId28"/>
    <p:sldId id="272" r:id="rId29"/>
    <p:sldId id="284" r:id="rId30"/>
    <p:sldId id="295" r:id="rId31"/>
    <p:sldId id="296" r:id="rId32"/>
    <p:sldId id="281" r:id="rId33"/>
    <p:sldId id="305" r:id="rId34"/>
    <p:sldId id="279" r:id="rId35"/>
    <p:sldId id="288" r:id="rId36"/>
    <p:sldId id="290" r:id="rId37"/>
    <p:sldId id="311" r:id="rId38"/>
    <p:sldId id="312" r:id="rId39"/>
    <p:sldId id="313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8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28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8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61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08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46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0320-6F2B-4B17-A7C8-C5F98CD50DF8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B852-FD47-4069-AA54-3423D3AC0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2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39952" y="2130425"/>
            <a:ext cx="4318248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Georges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2040" y="2348880"/>
            <a:ext cx="2840360" cy="32899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Georges </a:t>
            </a:r>
            <a:r>
              <a:rPr lang="it-IT" sz="2000" dirty="0" err="1" smtClean="0"/>
              <a:t>Rouault</a:t>
            </a:r>
            <a:r>
              <a:rPr lang="it-IT" sz="2000" dirty="0" smtClean="0"/>
              <a:t>, Ecce Homo, 1952, </a:t>
            </a:r>
            <a:r>
              <a:rPr lang="it-IT" sz="2000" dirty="0" err="1" smtClean="0"/>
              <a:t>oilio</a:t>
            </a:r>
            <a:r>
              <a:rPr lang="it-IT" sz="2000" dirty="0" smtClean="0"/>
              <a:t> su compensato, Citta del Vaticano, Musei Vaticani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0"/>
            <a:ext cx="38540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Antonello da Messina, Madonna col </a:t>
            </a:r>
            <a:r>
              <a:rPr lang="it-IT" sz="2000" dirty="0" err="1" smtClean="0"/>
              <a:t>Babino</a:t>
            </a:r>
            <a:r>
              <a:rPr lang="it-IT" sz="2000" dirty="0" smtClean="0"/>
              <a:t> e due Angeli, , 1470-75, part. Olio su </a:t>
            </a:r>
            <a:r>
              <a:rPr lang="it-IT" sz="2000" dirty="0" err="1" smtClean="0"/>
              <a:t>taola</a:t>
            </a:r>
            <a:r>
              <a:rPr lang="it-IT" sz="2000" dirty="0" smtClean="0"/>
              <a:t>, Uffizi, Firenze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"/>
            <a:ext cx="6558005" cy="608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67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Beato Angelico, Annunciazione, 1426 circa, </a:t>
            </a:r>
            <a:r>
              <a:rPr lang="it-IT" sz="2000" dirty="0" err="1" smtClean="0"/>
              <a:t>particoare</a:t>
            </a:r>
            <a:r>
              <a:rPr lang="it-IT" sz="2000" dirty="0" smtClean="0"/>
              <a:t>, tempera ed oro su </a:t>
            </a:r>
            <a:r>
              <a:rPr lang="it-IT" sz="2000" dirty="0" err="1" smtClean="0"/>
              <a:t>tavoa</a:t>
            </a:r>
            <a:r>
              <a:rPr lang="it-IT" sz="2000" dirty="0" smtClean="0"/>
              <a:t>, Madrid Museo del Prado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" y="0"/>
            <a:ext cx="552188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3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Kouros, giovane greco, 530 a C.  Circa, Museo </a:t>
            </a:r>
            <a:r>
              <a:rPr lang="it-IT" sz="2000" dirty="0" err="1" smtClean="0"/>
              <a:t>Archeologico,Greco</a:t>
            </a:r>
            <a:r>
              <a:rPr lang="it-IT" sz="2000" dirty="0" smtClean="0"/>
              <a:t>, Atene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-1"/>
            <a:ext cx="1904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36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1" y="-1"/>
            <a:ext cx="3952089" cy="69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26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25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7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1125"/>
            <a:ext cx="44958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6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68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7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76" y="11359"/>
            <a:ext cx="3444716" cy="68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1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25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3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"/>
            <a:ext cx="9119017" cy="683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3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</a:t>
            </a:r>
            <a:r>
              <a:rPr lang="it-IT" sz="2000" dirty="0" err="1" smtClean="0"/>
              <a:t>dell</a:t>
            </a:r>
            <a:r>
              <a:rPr lang="it-IT" sz="2000" dirty="0" smtClean="0"/>
              <a:t> a Pietà </a:t>
            </a:r>
            <a:r>
              <a:rPr lang="it-IT" sz="2000" dirty="0" err="1" smtClean="0"/>
              <a:t>Rondanini</a:t>
            </a:r>
            <a:r>
              <a:rPr lang="it-IT" sz="2000" dirty="0" smtClean="0"/>
              <a:t> di Michelangelo, 1554-1562, marmo, Milano, Castello Sforzesco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2411760" cy="69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8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851920" cy="690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6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707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8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414657" cy="684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04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" y="27654"/>
            <a:ext cx="4686131" cy="695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3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708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5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84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85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3048000" cy="863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99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" y="17444"/>
            <a:ext cx="9120741" cy="68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5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08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97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7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1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6358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della Pietà </a:t>
            </a:r>
            <a:r>
              <a:rPr lang="it-IT" sz="2000" dirty="0" err="1" smtClean="0"/>
              <a:t>Rondanini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52845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25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91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2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6"/>
            <a:ext cx="8208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2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444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9"/>
            <a:ext cx="2987824" cy="68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6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02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7" y="-648072"/>
            <a:ext cx="5014595" cy="75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807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0"/>
            <a:ext cx="45731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"/>
            <a:ext cx="3779912" cy="68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1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1833"/>
            <a:ext cx="4968553" cy="71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8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Venere di Milo, 130 . C. circa, Museo del </a:t>
            </a:r>
            <a:r>
              <a:rPr lang="it-IT" sz="2000" dirty="0" err="1" smtClean="0"/>
              <a:t>Luovre</a:t>
            </a:r>
            <a:r>
              <a:rPr lang="it-IT" sz="2000" dirty="0" smtClean="0"/>
              <a:t>, Parigi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8992"/>
            <a:ext cx="2249218" cy="690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5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" y="19202"/>
            <a:ext cx="4117117" cy="68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21770"/>
            <a:ext cx="2532112" cy="691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3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" y="19201"/>
            <a:ext cx="3033463" cy="688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56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"/>
            <a:ext cx="2483768" cy="69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2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73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23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112</Words>
  <Application>Microsoft Office PowerPoint</Application>
  <PresentationFormat>Presentazione su schermo (4:3)</PresentationFormat>
  <Paragraphs>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Georges</vt:lpstr>
      <vt:lpstr>Particolare dell a Pietà Rondanini di Michelangelo, 1554-1562, marmo, Milano, Castello Sforzesco</vt:lpstr>
      <vt:lpstr>Particolare della Pietà Rondanini</vt:lpstr>
      <vt:lpstr>Venere di Milo, 130 . C. circa, Museo del Luovre, Parigi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Antonello da Messina, Madonna col Babino e due Angeli, , 1470-75, part. Olio su taola, Uffizi, Firenze</vt:lpstr>
      <vt:lpstr>Beato Angelico, Annunciazione, 1426 circa, particoare, tempera ed oro su tavoa, Madrid Museo del Prado</vt:lpstr>
      <vt:lpstr>Kouros, giovane greco, 530 a C.  Circa, Museo Archeologico,Greco, Atene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Georges</dc:title>
  <dc:creator>lenovo</dc:creator>
  <cp:lastModifiedBy>lenovo</cp:lastModifiedBy>
  <cp:revision>8</cp:revision>
  <dcterms:created xsi:type="dcterms:W3CDTF">2018-07-01T20:28:46Z</dcterms:created>
  <dcterms:modified xsi:type="dcterms:W3CDTF">2018-07-04T12:32:48Z</dcterms:modified>
</cp:coreProperties>
</file>