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9" r:id="rId52"/>
    <p:sldId id="327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50" r:id="rId91"/>
    <p:sldId id="351" r:id="rId92"/>
    <p:sldId id="352" r:id="rId93"/>
    <p:sldId id="353" r:id="rId94"/>
    <p:sldId id="354" r:id="rId9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32" d="100"/>
          <a:sy n="32" d="100"/>
        </p:scale>
        <p:origin x="-2202" y="-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86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A13F1-9A3E-4CB9-BCB9-6CF52C18BEBD}" type="datetimeFigureOut">
              <a:rPr lang="it-IT" smtClean="0"/>
              <a:t>21/02/2016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E6180-BEAD-499B-B5A4-A896A763D1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980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Caravaggio, Cena in </a:t>
            </a:r>
            <a:r>
              <a:rPr lang="it-IT" dirty="0" err="1" smtClean="0"/>
              <a:t>Emaus</a:t>
            </a:r>
            <a:r>
              <a:rPr lang="it-IT" dirty="0" smtClean="0"/>
              <a:t>,</a:t>
            </a:r>
            <a:r>
              <a:rPr lang="it-IT" baseline="0" dirty="0" smtClean="0"/>
              <a:t> 1806, olio su tela, Pinacoteca di Brera, Milano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2246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Giovanni Bellini, Ritratto di giovane,</a:t>
            </a:r>
            <a:r>
              <a:rPr lang="it-IT" baseline="0" dirty="0" smtClean="0"/>
              <a:t> 1475-80, </a:t>
            </a:r>
            <a:r>
              <a:rPr lang="it-IT" baseline="0" dirty="0" err="1" smtClean="0"/>
              <a:t>Bergamo,Museo</a:t>
            </a:r>
            <a:r>
              <a:rPr lang="it-IT" baseline="0" dirty="0" smtClean="0"/>
              <a:t> Carrara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0194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Sandro Botticelli, Ritratto di Giuliano de medico, 1478-80, Bergamo.</a:t>
            </a:r>
            <a:r>
              <a:rPr lang="it-IT" baseline="0" dirty="0" smtClean="0"/>
              <a:t> Museo Carrara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7417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Andrea Mantegna, Madonna col Bambino, 1480, Bergamo, Museo Carrara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7513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Cratere con il giardino delle esperidi, 360 </a:t>
            </a:r>
            <a:r>
              <a:rPr lang="it-IT" dirty="0" err="1" smtClean="0"/>
              <a:t>av</a:t>
            </a:r>
            <a:r>
              <a:rPr lang="it-IT" dirty="0" smtClean="0"/>
              <a:t>. Cr. Ruvo di Puglia, Museo Arch. Naz. Di </a:t>
            </a:r>
            <a:r>
              <a:rPr lang="it-IT" dirty="0" err="1" smtClean="0"/>
              <a:t>Jatta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806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Achille e </a:t>
            </a:r>
            <a:r>
              <a:rPr lang="it-IT" dirty="0" err="1" smtClean="0"/>
              <a:t>Chrone</a:t>
            </a:r>
            <a:r>
              <a:rPr lang="it-IT" dirty="0" smtClean="0"/>
              <a:t>. Seconda metà del </a:t>
            </a:r>
            <a:r>
              <a:rPr lang="it-IT" dirty="0" err="1" smtClean="0"/>
              <a:t>1.o</a:t>
            </a:r>
            <a:r>
              <a:rPr lang="it-IT" dirty="0" smtClean="0"/>
              <a:t> </a:t>
            </a:r>
            <a:r>
              <a:rPr lang="it-IT" dirty="0" err="1" smtClean="0"/>
              <a:t>sec.d</a:t>
            </a:r>
            <a:r>
              <a:rPr lang="it-IT" dirty="0" smtClean="0"/>
              <a:t>. Cr, affresco, Napoli, Muso Arch. Naz.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263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Pittur</a:t>
            </a:r>
            <a:r>
              <a:rPr lang="it-IT" dirty="0" smtClean="0"/>
              <a:t> di giardino 30-35 d. Cr., affresco, Pompei, Casa del Bracciale,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661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Coppa, Dioniso con Semele, 560-540 </a:t>
            </a:r>
            <a:r>
              <a:rPr lang="it-IT" dirty="0" err="1" smtClean="0"/>
              <a:t>av</a:t>
            </a:r>
            <a:r>
              <a:rPr lang="it-IT" dirty="0" smtClean="0"/>
              <a:t>. Cr., </a:t>
            </a:r>
            <a:r>
              <a:rPr lang="it-IT" dirty="0" err="1" smtClean="0"/>
              <a:t>Napolo</a:t>
            </a:r>
            <a:r>
              <a:rPr lang="it-IT" dirty="0" smtClean="0"/>
              <a:t>, Museo Arch.</a:t>
            </a:r>
            <a:r>
              <a:rPr lang="it-IT" baseline="0" dirty="0" smtClean="0"/>
              <a:t> Naz.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7550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Statua di </a:t>
            </a:r>
            <a:r>
              <a:rPr lang="it-IT" dirty="0" err="1" smtClean="0"/>
              <a:t>Trittolemo</a:t>
            </a:r>
            <a:r>
              <a:rPr lang="it-IT" dirty="0" smtClean="0"/>
              <a:t>, </a:t>
            </a:r>
            <a:r>
              <a:rPr lang="it-IT" dirty="0" err="1" smtClean="0"/>
              <a:t>2.o</a:t>
            </a:r>
            <a:r>
              <a:rPr lang="it-IT" dirty="0" smtClean="0"/>
              <a:t> </a:t>
            </a:r>
            <a:r>
              <a:rPr lang="it-IT" dirty="0" err="1" smtClean="0"/>
              <a:t>sec.dopo</a:t>
            </a:r>
            <a:r>
              <a:rPr lang="it-IT" dirty="0" smtClean="0"/>
              <a:t> Cr., armo, Capua, Museo Arch.</a:t>
            </a:r>
            <a:r>
              <a:rPr lang="it-IT" baseline="0" dirty="0" smtClean="0"/>
              <a:t> Dell’Antica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9987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Umberto Boccioni, Le tre donne, 1909, olio su tela, Collezione privata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821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Giorgione, Vecchia,</a:t>
            </a:r>
            <a:r>
              <a:rPr lang="it-IT" baseline="0" dirty="0" smtClean="0"/>
              <a:t> </a:t>
            </a:r>
            <a:r>
              <a:rPr lang="it-IT" baseline="0" dirty="0" err="1" smtClean="0"/>
              <a:t>1506.olio</a:t>
            </a:r>
            <a:r>
              <a:rPr lang="it-IT" baseline="0" dirty="0" smtClean="0"/>
              <a:t> su tela, Venezia, galleria dell’Accademia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5620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Anselmo da Campione,</a:t>
            </a:r>
            <a:r>
              <a:rPr lang="it-IT" baseline="0" dirty="0" smtClean="0"/>
              <a:t> Ultima cena, 1170-80, marmo scolpito e dipinto, Modena, cattedrale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32016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Claude de Monet, La </a:t>
            </a:r>
            <a:r>
              <a:rPr lang="it-IT" dirty="0" err="1" smtClean="0"/>
              <a:t>cathedrale</a:t>
            </a:r>
            <a:r>
              <a:rPr lang="it-IT" dirty="0" smtClean="0"/>
              <a:t> de Rouen, plein soleil, </a:t>
            </a:r>
            <a:r>
              <a:rPr lang="it-IT" dirty="0" err="1" smtClean="0"/>
              <a:t>harmonie</a:t>
            </a:r>
            <a:r>
              <a:rPr lang="it-IT" dirty="0" smtClean="0"/>
              <a:t> bleu et  noir, 1892-93, olio su tela, Parigi, </a:t>
            </a:r>
            <a:r>
              <a:rPr lang="it-IT" dirty="0" err="1" smtClean="0"/>
              <a:t>Musèe</a:t>
            </a:r>
            <a:r>
              <a:rPr lang="it-IT" dirty="0" smtClean="0"/>
              <a:t> d’Orsay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31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Giorgio De Chirico, Villa romana, 1922, olio su tela, Rom,</a:t>
            </a:r>
            <a:r>
              <a:rPr lang="it-IT" baseline="0" dirty="0" smtClean="0"/>
              <a:t> Fondazione de Chirico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642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Gentile da Fabriano, Adorazione dei Magi, 1423, tempera e oro u tavola, Firenze, Galleria degli uffizi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021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Michelangelo, Pietà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Bandini</a:t>
            </a:r>
            <a:r>
              <a:rPr lang="it-IT" baseline="0" dirty="0" smtClean="0"/>
              <a:t>, 547-53, marmo, Firenze, Museo </a:t>
            </a:r>
            <a:r>
              <a:rPr lang="it-IT" baseline="0" dirty="0" err="1" smtClean="0"/>
              <a:t>dee’Opera</a:t>
            </a:r>
            <a:r>
              <a:rPr lang="it-IT" baseline="0" dirty="0" smtClean="0"/>
              <a:t> del Duomo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4560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Ritratto femminile, </a:t>
            </a:r>
            <a:r>
              <a:rPr lang="it-IT" dirty="0" err="1" smtClean="0"/>
              <a:t>2.o</a:t>
            </a:r>
            <a:r>
              <a:rPr lang="it-IT" dirty="0" smtClean="0"/>
              <a:t> sec. Dopo Cr. Encausto su legno, dalla necropoli di r </a:t>
            </a:r>
            <a:r>
              <a:rPr lang="it-IT" dirty="0" err="1" smtClean="0"/>
              <a:t>Rubayat</a:t>
            </a:r>
            <a:r>
              <a:rPr lang="it-IT" dirty="0" smtClean="0"/>
              <a:t>,</a:t>
            </a:r>
            <a:r>
              <a:rPr lang="it-IT" baseline="0" dirty="0" smtClean="0"/>
              <a:t> Egitto, Londra, </a:t>
            </a:r>
            <a:r>
              <a:rPr lang="it-IT" baseline="0" dirty="0" err="1" smtClean="0"/>
              <a:t>British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Museum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71772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Amedeo Modigliani, Janne </a:t>
            </a:r>
            <a:r>
              <a:rPr lang="it-IT" dirty="0" err="1" smtClean="0"/>
              <a:t>Hebuterne</a:t>
            </a:r>
            <a:r>
              <a:rPr lang="it-IT" dirty="0" smtClean="0"/>
              <a:t>, 1919, particolare,</a:t>
            </a:r>
            <a:r>
              <a:rPr lang="it-IT" baseline="0" dirty="0" smtClean="0"/>
              <a:t> olio su tela,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17877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Piero Della Francesca, Dittico dei Duchi di Urbino, 1465-1472 circa, olio su tavola,</a:t>
            </a:r>
            <a:r>
              <a:rPr lang="it-IT" baseline="0" dirty="0" smtClean="0"/>
              <a:t> Firenze, Galleria degli Uffizi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9370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Jean </a:t>
            </a:r>
            <a:r>
              <a:rPr lang="it-IT" dirty="0" err="1" smtClean="0"/>
              <a:t>Vermeer</a:t>
            </a:r>
            <a:r>
              <a:rPr lang="it-IT" dirty="0" smtClean="0"/>
              <a:t>, lì La Lattaia, 1658, olio su tela, Amsterdam, </a:t>
            </a:r>
            <a:r>
              <a:rPr lang="it-IT" dirty="0" err="1" smtClean="0"/>
              <a:t>Rijskmuseum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79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43955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Auguste </a:t>
            </a:r>
            <a:r>
              <a:rPr lang="it-IT" dirty="0" err="1" smtClean="0"/>
              <a:t>Rodin</a:t>
            </a:r>
            <a:r>
              <a:rPr lang="it-IT" dirty="0" smtClean="0"/>
              <a:t>, Balzac, 1897, bronzo, Philadelphia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80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24024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Giorgio de Chirico, autoritratto nel parco con costume del Seicento, 1959, </a:t>
            </a:r>
            <a:r>
              <a:rPr lang="it-IT" dirty="0" err="1" smtClean="0"/>
              <a:t>oilio</a:t>
            </a:r>
            <a:r>
              <a:rPr lang="it-IT" dirty="0" smtClean="0"/>
              <a:t> su tela, Fondazione Giorgio de Chirico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81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864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Bottega tedesca, Storie della </a:t>
            </a:r>
            <a:r>
              <a:rPr lang="it-IT" dirty="0" err="1" smtClean="0"/>
              <a:t>Passionedi</a:t>
            </a:r>
            <a:r>
              <a:rPr lang="it-IT" baseline="0" dirty="0" smtClean="0"/>
              <a:t> Cristo, prima metà del XII secolo, bronzo, particolare, Verona, San Zeno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9169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Ravenna, S. Apollinare in Classe, mosaici absidali, V secolo.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82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9812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Caravaggio, Santa Caterina</a:t>
            </a:r>
            <a:r>
              <a:rPr lang="it-IT" baseline="0" dirty="0" smtClean="0"/>
              <a:t> d’Alessandria, 1597, olio su tela, Madrid, Museo </a:t>
            </a:r>
            <a:r>
              <a:rPr lang="it-IT" baseline="0" dirty="0" err="1" smtClean="0"/>
              <a:t>Thyssen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Barnemisza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43197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Rembrandt </a:t>
            </a:r>
            <a:r>
              <a:rPr lang="it-IT" dirty="0" err="1" smtClean="0"/>
              <a:t>Harmenszoon</a:t>
            </a:r>
            <a:r>
              <a:rPr lang="it-IT" dirty="0" smtClean="0"/>
              <a:t> van </a:t>
            </a:r>
            <a:r>
              <a:rPr lang="it-IT" dirty="0" err="1" smtClean="0"/>
              <a:t>Rijn</a:t>
            </a:r>
            <a:r>
              <a:rPr lang="it-IT" dirty="0" smtClean="0"/>
              <a:t>, Autoritratto,</a:t>
            </a:r>
            <a:r>
              <a:rPr lang="it-IT" baseline="0" dirty="0" smtClean="0"/>
              <a:t> 1629, olio su tavola, Monaco di baviera, Alte </a:t>
            </a:r>
            <a:r>
              <a:rPr lang="it-IT" baseline="0" dirty="0" err="1" smtClean="0"/>
              <a:t>Pinakothek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84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63302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dirty="0" err="1" smtClean="0"/>
              <a:t>Embrandt</a:t>
            </a:r>
            <a:r>
              <a:rPr lang="it-IT" dirty="0" smtClean="0"/>
              <a:t> …, Autoritratto all’età di 63 anni, 1669, olio su tela, Londra, </a:t>
            </a:r>
            <a:r>
              <a:rPr lang="it-IT" dirty="0" err="1" smtClean="0"/>
              <a:t>national</a:t>
            </a:r>
            <a:r>
              <a:rPr lang="it-IT" dirty="0" smtClean="0"/>
              <a:t> Gallery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85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38427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Giovanni Boldini, Autoritratto a sessantanove </a:t>
            </a:r>
            <a:r>
              <a:rPr lang="it-IT" dirty="0" err="1" smtClean="0"/>
              <a:t>anni,,1911</a:t>
            </a:r>
            <a:r>
              <a:rPr lang="it-IT" dirty="0" smtClean="0"/>
              <a:t>,</a:t>
            </a:r>
            <a:r>
              <a:rPr lang="it-IT" baseline="0" dirty="0" smtClean="0"/>
              <a:t> olio su tela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86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58148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Giovanni Boldini, Ritratto de piccolo </a:t>
            </a:r>
            <a:r>
              <a:rPr lang="it-IT" dirty="0" err="1" smtClean="0"/>
              <a:t>Subercaseaux</a:t>
            </a:r>
            <a:r>
              <a:rPr lang="it-IT" dirty="0" smtClean="0"/>
              <a:t> , 1891, olio su tela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87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8621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Petra, veduta con la tomba detta Al-</a:t>
            </a:r>
            <a:r>
              <a:rPr lang="it-IT" dirty="0" err="1" smtClean="0"/>
              <a:t>Deir</a:t>
            </a:r>
            <a:r>
              <a:rPr lang="it-IT" dirty="0" smtClean="0"/>
              <a:t>, ‘ il monastero’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88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61730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Amman,</a:t>
            </a:r>
            <a:r>
              <a:rPr lang="it-IT" baseline="0" dirty="0" smtClean="0"/>
              <a:t> , al centro il tetro romano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89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17799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Amman, scorcio del teatro romano meridionale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90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96426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Jerash</a:t>
            </a:r>
            <a:r>
              <a:rPr lang="it-IT" dirty="0" smtClean="0"/>
              <a:t> Il colonnato del </a:t>
            </a:r>
            <a:r>
              <a:rPr lang="it-IT" dirty="0" err="1" smtClean="0"/>
              <a:t>ccardo</a:t>
            </a:r>
            <a:r>
              <a:rPr lang="it-IT" dirty="0" smtClean="0"/>
              <a:t> </a:t>
            </a:r>
            <a:r>
              <a:rPr lang="it-IT" dirty="0" err="1" smtClean="0"/>
              <a:t>maximus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91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001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Giotto, Lavanda dei piedi ,1305, affresco, </a:t>
            </a:r>
            <a:r>
              <a:rPr lang="it-IT" dirty="0" err="1" smtClean="0"/>
              <a:t>padova</a:t>
            </a:r>
            <a:r>
              <a:rPr lang="it-IT" dirty="0" smtClean="0"/>
              <a:t>, Cappella degli Scrovegni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90377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Umm </a:t>
            </a:r>
            <a:r>
              <a:rPr lang="it-IT" dirty="0" err="1" smtClean="0"/>
              <a:t>er-Rasas</a:t>
            </a:r>
            <a:r>
              <a:rPr lang="it-IT" dirty="0" smtClean="0"/>
              <a:t>, La chiesa dei </a:t>
            </a:r>
            <a:r>
              <a:rPr lang="it-IT" dirty="0" err="1" smtClean="0"/>
              <a:t>leoniin</a:t>
            </a:r>
            <a:r>
              <a:rPr lang="it-IT" dirty="0" smtClean="0"/>
              <a:t> un </a:t>
            </a:r>
            <a:r>
              <a:rPr lang="it-IT" dirty="0" err="1" smtClean="0"/>
              <a:t>aimmagine</a:t>
            </a:r>
            <a:r>
              <a:rPr lang="it-IT" dirty="0" smtClean="0"/>
              <a:t> realizzata poco dopo la scoperta.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92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36627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Un particolare </a:t>
            </a:r>
            <a:r>
              <a:rPr lang="it-IT" dirty="0" err="1" smtClean="0"/>
              <a:t>delmosaico</a:t>
            </a:r>
            <a:r>
              <a:rPr lang="it-IT" baseline="0" dirty="0" smtClean="0"/>
              <a:t> della ‘ Carta di </a:t>
            </a:r>
            <a:r>
              <a:rPr lang="it-IT" baseline="0" dirty="0" err="1" smtClean="0"/>
              <a:t>Madaba</a:t>
            </a:r>
            <a:r>
              <a:rPr lang="it-IT" baseline="0" dirty="0" smtClean="0"/>
              <a:t> ‘.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93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0284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Giovanni Fattori, Il campo italiano dopo la battaglia di Magenta, 1861-1862, olio su </a:t>
            </a:r>
            <a:r>
              <a:rPr lang="it-IT" dirty="0" err="1" smtClean="0"/>
              <a:t>tela,Firenze</a:t>
            </a:r>
            <a:r>
              <a:rPr lang="it-IT" dirty="0" smtClean="0"/>
              <a:t>, Galleria d’arte moderna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94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3807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Eraclito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2.o</a:t>
            </a:r>
            <a:r>
              <a:rPr lang="it-IT" baseline="0" dirty="0" smtClean="0"/>
              <a:t> sec. Dopo Cristo, mosaico </a:t>
            </a:r>
            <a:r>
              <a:rPr lang="it-IT" baseline="0" dirty="0" err="1" smtClean="0"/>
              <a:t>Cittàdel</a:t>
            </a:r>
            <a:r>
              <a:rPr lang="it-IT" baseline="0" dirty="0" smtClean="0"/>
              <a:t> vaticano, Musei Vaticani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5808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Eraclito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2.o</a:t>
            </a:r>
            <a:r>
              <a:rPr lang="it-IT" baseline="0" dirty="0" smtClean="0"/>
              <a:t> sec. Dopo Cristo, mosaico </a:t>
            </a:r>
            <a:r>
              <a:rPr lang="it-IT" baseline="0" dirty="0" err="1" smtClean="0"/>
              <a:t>Cittàdel</a:t>
            </a:r>
            <a:r>
              <a:rPr lang="it-IT" baseline="0" dirty="0" smtClean="0"/>
              <a:t> vaticano, Musei Vaticani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8511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Bonino da campione, Madonna col Bambino marmo con </a:t>
            </a:r>
            <a:r>
              <a:rPr lang="it-IT" dirty="0" err="1" smtClean="0"/>
              <a:t>traccie</a:t>
            </a:r>
            <a:r>
              <a:rPr lang="it-IT" dirty="0" smtClean="0"/>
              <a:t> di doratura, 1370- 1380, Milano,</a:t>
            </a:r>
            <a:r>
              <a:rPr lang="it-IT" baseline="0" dirty="0" smtClean="0"/>
              <a:t> Fondazione Ca’ </a:t>
            </a:r>
            <a:r>
              <a:rPr lang="it-IT" baseline="0" dirty="0" err="1" smtClean="0"/>
              <a:t>Granda</a:t>
            </a:r>
            <a:r>
              <a:rPr lang="it-IT" baseline="0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4711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Bonino da campione, Prudenza, 136-70,  marmo, National Gallery of Art, Washington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9591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Raffello,  San </a:t>
            </a:r>
            <a:r>
              <a:rPr lang="it-IT" dirty="0" err="1" smtClean="0"/>
              <a:t>Sebstiano</a:t>
            </a:r>
            <a:r>
              <a:rPr lang="it-IT" dirty="0" smtClean="0"/>
              <a:t> 1501-1502,  Bergamo,</a:t>
            </a:r>
            <a:r>
              <a:rPr lang="it-IT" baseline="0" dirty="0" smtClean="0"/>
              <a:t> Museo carrara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6180-BEAD-499B-B5A4-A896A763D1A3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207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96693-CE1A-4C18-8DE0-469ABA60BFFD}" type="datetimeFigureOut">
              <a:rPr lang="it-IT" smtClean="0"/>
              <a:t>21/02/2016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809D0-7921-42D5-964A-C0CF748776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0169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96693-CE1A-4C18-8DE0-469ABA60BFFD}" type="datetimeFigureOut">
              <a:rPr lang="it-IT" smtClean="0"/>
              <a:t>21/02/2016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809D0-7921-42D5-964A-C0CF748776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3449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96693-CE1A-4C18-8DE0-469ABA60BFFD}" type="datetimeFigureOut">
              <a:rPr lang="it-IT" smtClean="0"/>
              <a:t>21/02/2016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809D0-7921-42D5-964A-C0CF748776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522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96693-CE1A-4C18-8DE0-469ABA60BFFD}" type="datetimeFigureOut">
              <a:rPr lang="it-IT" smtClean="0"/>
              <a:t>21/02/2016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809D0-7921-42D5-964A-C0CF748776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7761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96693-CE1A-4C18-8DE0-469ABA60BFFD}" type="datetimeFigureOut">
              <a:rPr lang="it-IT" smtClean="0"/>
              <a:t>21/02/2016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809D0-7921-42D5-964A-C0CF748776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155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96693-CE1A-4C18-8DE0-469ABA60BFFD}" type="datetimeFigureOut">
              <a:rPr lang="it-IT" smtClean="0"/>
              <a:t>21/02/2016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809D0-7921-42D5-964A-C0CF748776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0036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96693-CE1A-4C18-8DE0-469ABA60BFFD}" type="datetimeFigureOut">
              <a:rPr lang="it-IT" smtClean="0"/>
              <a:t>21/02/2016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809D0-7921-42D5-964A-C0CF748776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2075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96693-CE1A-4C18-8DE0-469ABA60BFFD}" type="datetimeFigureOut">
              <a:rPr lang="it-IT" smtClean="0"/>
              <a:t>21/02/2016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809D0-7921-42D5-964A-C0CF748776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6574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96693-CE1A-4C18-8DE0-469ABA60BFFD}" type="datetimeFigureOut">
              <a:rPr lang="it-IT" smtClean="0"/>
              <a:t>21/02/2016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809D0-7921-42D5-964A-C0CF748776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3588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96693-CE1A-4C18-8DE0-469ABA60BFFD}" type="datetimeFigureOut">
              <a:rPr lang="it-IT" smtClean="0"/>
              <a:t>21/02/2016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809D0-7921-42D5-964A-C0CF748776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7440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96693-CE1A-4C18-8DE0-469ABA60BFFD}" type="datetimeFigureOut">
              <a:rPr lang="it-IT" smtClean="0"/>
              <a:t>21/02/2016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809D0-7921-42D5-964A-C0CF748776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530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96693-CE1A-4C18-8DE0-469ABA60BFFD}" type="datetimeFigureOut">
              <a:rPr lang="it-IT" smtClean="0"/>
              <a:t>21/02/2016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809D0-7921-42D5-964A-C0CF748776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588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" y="0"/>
            <a:ext cx="5555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86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"/>
            <a:ext cx="3851920" cy="6886768"/>
          </a:xfrm>
        </p:spPr>
      </p:pic>
    </p:spTree>
    <p:extLst>
      <p:ext uri="{BB962C8B-B14F-4D97-AF65-F5344CB8AC3E}">
        <p14:creationId xmlns:p14="http://schemas.microsoft.com/office/powerpoint/2010/main" val="828616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936828"/>
          </a:xfrm>
        </p:spPr>
      </p:pic>
    </p:spTree>
    <p:extLst>
      <p:ext uri="{BB962C8B-B14F-4D97-AF65-F5344CB8AC3E}">
        <p14:creationId xmlns:p14="http://schemas.microsoft.com/office/powerpoint/2010/main" val="1704724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" y="0"/>
            <a:ext cx="5049484" cy="6885660"/>
          </a:xfrm>
        </p:spPr>
      </p:pic>
    </p:spTree>
    <p:extLst>
      <p:ext uri="{BB962C8B-B14F-4D97-AF65-F5344CB8AC3E}">
        <p14:creationId xmlns:p14="http://schemas.microsoft.com/office/powerpoint/2010/main" val="572990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24659" cy="6858000"/>
          </a:xfrm>
        </p:spPr>
      </p:pic>
    </p:spTree>
    <p:extLst>
      <p:ext uri="{BB962C8B-B14F-4D97-AF65-F5344CB8AC3E}">
        <p14:creationId xmlns:p14="http://schemas.microsoft.com/office/powerpoint/2010/main" val="605256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6"/>
            <a:ext cx="9160767" cy="6870576"/>
          </a:xfrm>
        </p:spPr>
      </p:pic>
    </p:spTree>
    <p:extLst>
      <p:ext uri="{BB962C8B-B14F-4D97-AF65-F5344CB8AC3E}">
        <p14:creationId xmlns:p14="http://schemas.microsoft.com/office/powerpoint/2010/main" val="4214181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0426"/>
            <a:ext cx="9400024" cy="5558814"/>
          </a:xfrm>
        </p:spPr>
      </p:pic>
    </p:spTree>
    <p:extLst>
      <p:ext uri="{BB962C8B-B14F-4D97-AF65-F5344CB8AC3E}">
        <p14:creationId xmlns:p14="http://schemas.microsoft.com/office/powerpoint/2010/main" val="3800476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6632"/>
            <a:ext cx="2771801" cy="6748735"/>
          </a:xfrm>
        </p:spPr>
      </p:pic>
    </p:spTree>
    <p:extLst>
      <p:ext uri="{BB962C8B-B14F-4D97-AF65-F5344CB8AC3E}">
        <p14:creationId xmlns:p14="http://schemas.microsoft.com/office/powerpoint/2010/main" val="2350857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91880" cy="6867364"/>
          </a:xfrm>
        </p:spPr>
      </p:pic>
    </p:spTree>
    <p:extLst>
      <p:ext uri="{BB962C8B-B14F-4D97-AF65-F5344CB8AC3E}">
        <p14:creationId xmlns:p14="http://schemas.microsoft.com/office/powerpoint/2010/main" val="3656330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0"/>
            <a:ext cx="9202752" cy="5153541"/>
          </a:xfrm>
        </p:spPr>
      </p:pic>
    </p:spTree>
    <p:extLst>
      <p:ext uri="{BB962C8B-B14F-4D97-AF65-F5344CB8AC3E}">
        <p14:creationId xmlns:p14="http://schemas.microsoft.com/office/powerpoint/2010/main" val="3674513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" y="0"/>
            <a:ext cx="3483766" cy="6816067"/>
          </a:xfrm>
        </p:spPr>
      </p:pic>
    </p:spTree>
    <p:extLst>
      <p:ext uri="{BB962C8B-B14F-4D97-AF65-F5344CB8AC3E}">
        <p14:creationId xmlns:p14="http://schemas.microsoft.com/office/powerpoint/2010/main" val="3295559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7904" cy="6935156"/>
          </a:xfrm>
        </p:spPr>
      </p:pic>
    </p:spTree>
    <p:extLst>
      <p:ext uri="{BB962C8B-B14F-4D97-AF65-F5344CB8AC3E}">
        <p14:creationId xmlns:p14="http://schemas.microsoft.com/office/powerpoint/2010/main" val="1531129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96"/>
            <a:ext cx="9202407" cy="6676256"/>
          </a:xfrm>
        </p:spPr>
      </p:pic>
    </p:spTree>
    <p:extLst>
      <p:ext uri="{BB962C8B-B14F-4D97-AF65-F5344CB8AC3E}">
        <p14:creationId xmlns:p14="http://schemas.microsoft.com/office/powerpoint/2010/main" val="2465952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" y="0"/>
            <a:ext cx="5124659" cy="6858000"/>
          </a:xfrm>
        </p:spPr>
      </p:pic>
    </p:spTree>
    <p:extLst>
      <p:ext uri="{BB962C8B-B14F-4D97-AF65-F5344CB8AC3E}">
        <p14:creationId xmlns:p14="http://schemas.microsoft.com/office/powerpoint/2010/main" val="1290485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51"/>
            <a:ext cx="5178841" cy="6854349"/>
          </a:xfrm>
        </p:spPr>
      </p:pic>
    </p:spTree>
    <p:extLst>
      <p:ext uri="{BB962C8B-B14F-4D97-AF65-F5344CB8AC3E}">
        <p14:creationId xmlns:p14="http://schemas.microsoft.com/office/powerpoint/2010/main" val="1886758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1431" cy="6858000"/>
          </a:xfrm>
        </p:spPr>
      </p:pic>
    </p:spTree>
    <p:extLst>
      <p:ext uri="{BB962C8B-B14F-4D97-AF65-F5344CB8AC3E}">
        <p14:creationId xmlns:p14="http://schemas.microsoft.com/office/powerpoint/2010/main" val="3823514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" y="0"/>
            <a:ext cx="5239820" cy="6858000"/>
          </a:xfrm>
        </p:spPr>
      </p:pic>
    </p:spTree>
    <p:extLst>
      <p:ext uri="{BB962C8B-B14F-4D97-AF65-F5344CB8AC3E}">
        <p14:creationId xmlns:p14="http://schemas.microsoft.com/office/powerpoint/2010/main" val="3294294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1431" cy="6858000"/>
          </a:xfrm>
        </p:spPr>
      </p:pic>
    </p:spTree>
    <p:extLst>
      <p:ext uri="{BB962C8B-B14F-4D97-AF65-F5344CB8AC3E}">
        <p14:creationId xmlns:p14="http://schemas.microsoft.com/office/powerpoint/2010/main" val="2344844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" y="0"/>
            <a:ext cx="9269808" cy="5949280"/>
          </a:xfrm>
        </p:spPr>
      </p:pic>
    </p:spTree>
    <p:extLst>
      <p:ext uri="{BB962C8B-B14F-4D97-AF65-F5344CB8AC3E}">
        <p14:creationId xmlns:p14="http://schemas.microsoft.com/office/powerpoint/2010/main" val="3526738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"/>
            <a:ext cx="4716016" cy="6886882"/>
          </a:xfrm>
        </p:spPr>
      </p:pic>
    </p:spTree>
    <p:extLst>
      <p:ext uri="{BB962C8B-B14F-4D97-AF65-F5344CB8AC3E}">
        <p14:creationId xmlns:p14="http://schemas.microsoft.com/office/powerpoint/2010/main" val="2436864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55776" cy="6892851"/>
          </a:xfrm>
        </p:spPr>
      </p:pic>
    </p:spTree>
    <p:extLst>
      <p:ext uri="{BB962C8B-B14F-4D97-AF65-F5344CB8AC3E}">
        <p14:creationId xmlns:p14="http://schemas.microsoft.com/office/powerpoint/2010/main" val="428460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" y="0"/>
            <a:ext cx="2772003" cy="6853010"/>
          </a:xfrm>
        </p:spPr>
      </p:pic>
    </p:spTree>
    <p:extLst>
      <p:ext uri="{BB962C8B-B14F-4D97-AF65-F5344CB8AC3E}">
        <p14:creationId xmlns:p14="http://schemas.microsoft.com/office/powerpoint/2010/main" val="2577159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1840" cy="6803655"/>
          </a:xfrm>
        </p:spPr>
      </p:pic>
    </p:spTree>
    <p:extLst>
      <p:ext uri="{BB962C8B-B14F-4D97-AF65-F5344CB8AC3E}">
        <p14:creationId xmlns:p14="http://schemas.microsoft.com/office/powerpoint/2010/main" val="4287447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6"/>
            <a:ext cx="2627784" cy="7087054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0"/>
            <a:ext cx="2843352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51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" y="0"/>
            <a:ext cx="5649686" cy="6892618"/>
          </a:xfrm>
        </p:spPr>
      </p:pic>
    </p:spTree>
    <p:extLst>
      <p:ext uri="{BB962C8B-B14F-4D97-AF65-F5344CB8AC3E}">
        <p14:creationId xmlns:p14="http://schemas.microsoft.com/office/powerpoint/2010/main" val="162866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" y="0"/>
            <a:ext cx="9326880" cy="3429000"/>
          </a:xfrm>
        </p:spPr>
      </p:pic>
    </p:spTree>
    <p:extLst>
      <p:ext uri="{BB962C8B-B14F-4D97-AF65-F5344CB8AC3E}">
        <p14:creationId xmlns:p14="http://schemas.microsoft.com/office/powerpoint/2010/main" val="23903429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" y="22110"/>
            <a:ext cx="7519479" cy="6835890"/>
          </a:xfrm>
        </p:spPr>
      </p:pic>
    </p:spTree>
    <p:extLst>
      <p:ext uri="{BB962C8B-B14F-4D97-AF65-F5344CB8AC3E}">
        <p14:creationId xmlns:p14="http://schemas.microsoft.com/office/powerpoint/2010/main" val="175335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9" y="6288"/>
            <a:ext cx="9100663" cy="3998776"/>
          </a:xfrm>
        </p:spPr>
      </p:pic>
    </p:spTree>
    <p:extLst>
      <p:ext uri="{BB962C8B-B14F-4D97-AF65-F5344CB8AC3E}">
        <p14:creationId xmlns:p14="http://schemas.microsoft.com/office/powerpoint/2010/main" val="54084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7" y="0"/>
            <a:ext cx="5124659" cy="6858000"/>
          </a:xfrm>
        </p:spPr>
      </p:pic>
    </p:spTree>
    <p:extLst>
      <p:ext uri="{BB962C8B-B14F-4D97-AF65-F5344CB8AC3E}">
        <p14:creationId xmlns:p14="http://schemas.microsoft.com/office/powerpoint/2010/main" val="21024350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8064" cy="6889322"/>
          </a:xfrm>
        </p:spPr>
      </p:pic>
    </p:spTree>
    <p:extLst>
      <p:ext uri="{BB962C8B-B14F-4D97-AF65-F5344CB8AC3E}">
        <p14:creationId xmlns:p14="http://schemas.microsoft.com/office/powerpoint/2010/main" val="33401022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" y="-4462"/>
            <a:ext cx="8332989" cy="6862462"/>
          </a:xfrm>
        </p:spPr>
      </p:pic>
    </p:spTree>
    <p:extLst>
      <p:ext uri="{BB962C8B-B14F-4D97-AF65-F5344CB8AC3E}">
        <p14:creationId xmlns:p14="http://schemas.microsoft.com/office/powerpoint/2010/main" val="13438368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95669" cy="6858000"/>
          </a:xfrm>
        </p:spPr>
      </p:pic>
    </p:spTree>
    <p:extLst>
      <p:ext uri="{BB962C8B-B14F-4D97-AF65-F5344CB8AC3E}">
        <p14:creationId xmlns:p14="http://schemas.microsoft.com/office/powerpoint/2010/main" val="31957951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5"/>
            <a:ext cx="2915816" cy="6728808"/>
          </a:xfrm>
        </p:spPr>
      </p:pic>
    </p:spTree>
    <p:extLst>
      <p:ext uri="{BB962C8B-B14F-4D97-AF65-F5344CB8AC3E}">
        <p14:creationId xmlns:p14="http://schemas.microsoft.com/office/powerpoint/2010/main" val="2280554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4980860" cy="6957392"/>
          </a:xfrm>
        </p:spPr>
      </p:pic>
    </p:spTree>
    <p:extLst>
      <p:ext uri="{BB962C8B-B14F-4D97-AF65-F5344CB8AC3E}">
        <p14:creationId xmlns:p14="http://schemas.microsoft.com/office/powerpoint/2010/main" val="2100479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0" y="0"/>
            <a:ext cx="2969163" cy="6851917"/>
          </a:xfrm>
        </p:spPr>
      </p:pic>
    </p:spTree>
    <p:extLst>
      <p:ext uri="{BB962C8B-B14F-4D97-AF65-F5344CB8AC3E}">
        <p14:creationId xmlns:p14="http://schemas.microsoft.com/office/powerpoint/2010/main" val="1149695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" y="6288"/>
            <a:ext cx="5689240" cy="6914616"/>
          </a:xfrm>
        </p:spPr>
      </p:pic>
    </p:spTree>
    <p:extLst>
      <p:ext uri="{BB962C8B-B14F-4D97-AF65-F5344CB8AC3E}">
        <p14:creationId xmlns:p14="http://schemas.microsoft.com/office/powerpoint/2010/main" val="35895700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"/>
            <a:ext cx="9167192" cy="6735080"/>
          </a:xfrm>
        </p:spPr>
      </p:pic>
    </p:spTree>
    <p:extLst>
      <p:ext uri="{BB962C8B-B14F-4D97-AF65-F5344CB8AC3E}">
        <p14:creationId xmlns:p14="http://schemas.microsoft.com/office/powerpoint/2010/main" val="14023034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0" y="-20488"/>
            <a:ext cx="4506595" cy="6878487"/>
          </a:xfrm>
        </p:spPr>
      </p:pic>
    </p:spTree>
    <p:extLst>
      <p:ext uri="{BB962C8B-B14F-4D97-AF65-F5344CB8AC3E}">
        <p14:creationId xmlns:p14="http://schemas.microsoft.com/office/powerpoint/2010/main" val="26125333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77730" cy="6858000"/>
          </a:xfrm>
        </p:spPr>
      </p:pic>
    </p:spTree>
    <p:extLst>
      <p:ext uri="{BB962C8B-B14F-4D97-AF65-F5344CB8AC3E}">
        <p14:creationId xmlns:p14="http://schemas.microsoft.com/office/powerpoint/2010/main" val="17156488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1689044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8" y="-99392"/>
            <a:ext cx="2713179" cy="7070712"/>
          </a:xfrm>
        </p:spPr>
      </p:pic>
    </p:spTree>
    <p:extLst>
      <p:ext uri="{BB962C8B-B14F-4D97-AF65-F5344CB8AC3E}">
        <p14:creationId xmlns:p14="http://schemas.microsoft.com/office/powerpoint/2010/main" val="10125099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10"/>
            <a:ext cx="2987824" cy="6971591"/>
          </a:xfrm>
        </p:spPr>
      </p:pic>
    </p:spTree>
    <p:extLst>
      <p:ext uri="{BB962C8B-B14F-4D97-AF65-F5344CB8AC3E}">
        <p14:creationId xmlns:p14="http://schemas.microsoft.com/office/powerpoint/2010/main" val="27069917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53" y="-15213"/>
            <a:ext cx="6080149" cy="6873213"/>
          </a:xfrm>
        </p:spPr>
      </p:pic>
    </p:spTree>
    <p:extLst>
      <p:ext uri="{BB962C8B-B14F-4D97-AF65-F5344CB8AC3E}">
        <p14:creationId xmlns:p14="http://schemas.microsoft.com/office/powerpoint/2010/main" val="56276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61652" cy="6858000"/>
          </a:xfrm>
        </p:spPr>
      </p:pic>
    </p:spTree>
    <p:extLst>
      <p:ext uri="{BB962C8B-B14F-4D97-AF65-F5344CB8AC3E}">
        <p14:creationId xmlns:p14="http://schemas.microsoft.com/office/powerpoint/2010/main" val="4097406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9882" cy="6858000"/>
          </a:xfrm>
        </p:spPr>
      </p:pic>
    </p:spTree>
    <p:extLst>
      <p:ext uri="{BB962C8B-B14F-4D97-AF65-F5344CB8AC3E}">
        <p14:creationId xmlns:p14="http://schemas.microsoft.com/office/powerpoint/2010/main" val="22541379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558"/>
            <a:ext cx="5683161" cy="7054958"/>
          </a:xfrm>
        </p:spPr>
      </p:pic>
    </p:spTree>
    <p:extLst>
      <p:ext uri="{BB962C8B-B14F-4D97-AF65-F5344CB8AC3E}">
        <p14:creationId xmlns:p14="http://schemas.microsoft.com/office/powerpoint/2010/main" val="30609271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9" y="0"/>
            <a:ext cx="9425271" cy="6237312"/>
          </a:xfrm>
        </p:spPr>
      </p:pic>
    </p:spTree>
    <p:extLst>
      <p:ext uri="{BB962C8B-B14F-4D97-AF65-F5344CB8AC3E}">
        <p14:creationId xmlns:p14="http://schemas.microsoft.com/office/powerpoint/2010/main" val="14688692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96"/>
            <a:ext cx="5116815" cy="6748264"/>
          </a:xfrm>
        </p:spPr>
      </p:pic>
    </p:spTree>
    <p:extLst>
      <p:ext uri="{BB962C8B-B14F-4D97-AF65-F5344CB8AC3E}">
        <p14:creationId xmlns:p14="http://schemas.microsoft.com/office/powerpoint/2010/main" val="4523408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3568" y="-2696005"/>
            <a:ext cx="3998981" cy="9403160"/>
          </a:xfrm>
        </p:spPr>
      </p:pic>
    </p:spTree>
    <p:extLst>
      <p:ext uri="{BB962C8B-B14F-4D97-AF65-F5344CB8AC3E}">
        <p14:creationId xmlns:p14="http://schemas.microsoft.com/office/powerpoint/2010/main" val="3560224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7832" cy="7029400"/>
          </a:xfrm>
        </p:spPr>
      </p:pic>
    </p:spTree>
    <p:extLst>
      <p:ext uri="{BB962C8B-B14F-4D97-AF65-F5344CB8AC3E}">
        <p14:creationId xmlns:p14="http://schemas.microsoft.com/office/powerpoint/2010/main" val="2084028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" y="-10548"/>
            <a:ext cx="9149891" cy="7101408"/>
          </a:xfrm>
        </p:spPr>
      </p:pic>
    </p:spTree>
    <p:extLst>
      <p:ext uri="{BB962C8B-B14F-4D97-AF65-F5344CB8AC3E}">
        <p14:creationId xmlns:p14="http://schemas.microsoft.com/office/powerpoint/2010/main" val="35394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" y="8722"/>
            <a:ext cx="2251720" cy="6821388"/>
          </a:xfrm>
        </p:spPr>
      </p:pic>
    </p:spTree>
    <p:extLst>
      <p:ext uri="{BB962C8B-B14F-4D97-AF65-F5344CB8AC3E}">
        <p14:creationId xmlns:p14="http://schemas.microsoft.com/office/powerpoint/2010/main" val="309164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3271" cy="6597352"/>
          </a:xfrm>
        </p:spPr>
      </p:pic>
    </p:spTree>
    <p:extLst>
      <p:ext uri="{BB962C8B-B14F-4D97-AF65-F5344CB8AC3E}">
        <p14:creationId xmlns:p14="http://schemas.microsoft.com/office/powerpoint/2010/main" val="12373865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9712" cy="6672363"/>
          </a:xfrm>
        </p:spPr>
      </p:pic>
    </p:spTree>
    <p:extLst>
      <p:ext uri="{BB962C8B-B14F-4D97-AF65-F5344CB8AC3E}">
        <p14:creationId xmlns:p14="http://schemas.microsoft.com/office/powerpoint/2010/main" val="17223812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9712" cy="6928994"/>
          </a:xfrm>
        </p:spPr>
      </p:pic>
    </p:spTree>
    <p:extLst>
      <p:ext uri="{BB962C8B-B14F-4D97-AF65-F5344CB8AC3E}">
        <p14:creationId xmlns:p14="http://schemas.microsoft.com/office/powerpoint/2010/main" val="989513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8064" cy="6889322"/>
          </a:xfrm>
        </p:spPr>
      </p:pic>
    </p:spTree>
    <p:extLst>
      <p:ext uri="{BB962C8B-B14F-4D97-AF65-F5344CB8AC3E}">
        <p14:creationId xmlns:p14="http://schemas.microsoft.com/office/powerpoint/2010/main" val="4362377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" y="0"/>
            <a:ext cx="5046644" cy="6827812"/>
          </a:xfrm>
        </p:spPr>
      </p:pic>
    </p:spTree>
    <p:extLst>
      <p:ext uri="{BB962C8B-B14F-4D97-AF65-F5344CB8AC3E}">
        <p14:creationId xmlns:p14="http://schemas.microsoft.com/office/powerpoint/2010/main" val="9317470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" y="0"/>
            <a:ext cx="5218043" cy="6858000"/>
          </a:xfrm>
        </p:spPr>
      </p:pic>
    </p:spTree>
    <p:extLst>
      <p:ext uri="{BB962C8B-B14F-4D97-AF65-F5344CB8AC3E}">
        <p14:creationId xmlns:p14="http://schemas.microsoft.com/office/powerpoint/2010/main" val="1513842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" y="0"/>
            <a:ext cx="4972202" cy="6930948"/>
          </a:xfrm>
        </p:spPr>
      </p:pic>
    </p:spTree>
    <p:extLst>
      <p:ext uri="{BB962C8B-B14F-4D97-AF65-F5344CB8AC3E}">
        <p14:creationId xmlns:p14="http://schemas.microsoft.com/office/powerpoint/2010/main" val="10425093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8858777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9"/>
            <a:ext cx="2771800" cy="6892044"/>
          </a:xfrm>
        </p:spPr>
      </p:pic>
    </p:spTree>
    <p:extLst>
      <p:ext uri="{BB962C8B-B14F-4D97-AF65-F5344CB8AC3E}">
        <p14:creationId xmlns:p14="http://schemas.microsoft.com/office/powerpoint/2010/main" val="13459585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6957392" cy="6957392"/>
          </a:xfrm>
        </p:spPr>
      </p:pic>
    </p:spTree>
    <p:extLst>
      <p:ext uri="{BB962C8B-B14F-4D97-AF65-F5344CB8AC3E}">
        <p14:creationId xmlns:p14="http://schemas.microsoft.com/office/powerpoint/2010/main" val="16437749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2"/>
            <a:ext cx="9057456" cy="5993905"/>
          </a:xfrm>
        </p:spPr>
      </p:pic>
    </p:spTree>
    <p:extLst>
      <p:ext uri="{BB962C8B-B14F-4D97-AF65-F5344CB8AC3E}">
        <p14:creationId xmlns:p14="http://schemas.microsoft.com/office/powerpoint/2010/main" val="8271283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" y="0"/>
            <a:ext cx="9282946" cy="5157192"/>
          </a:xfrm>
        </p:spPr>
      </p:pic>
    </p:spTree>
    <p:extLst>
      <p:ext uri="{BB962C8B-B14F-4D97-AF65-F5344CB8AC3E}">
        <p14:creationId xmlns:p14="http://schemas.microsoft.com/office/powerpoint/2010/main" val="24669471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"/>
            <a:ext cx="4932040" cy="6941391"/>
          </a:xfrm>
        </p:spPr>
      </p:pic>
    </p:spTree>
    <p:extLst>
      <p:ext uri="{BB962C8B-B14F-4D97-AF65-F5344CB8AC3E}">
        <p14:creationId xmlns:p14="http://schemas.microsoft.com/office/powerpoint/2010/main" val="344906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" y="8231"/>
            <a:ext cx="7733850" cy="7165185"/>
          </a:xfrm>
        </p:spPr>
      </p:pic>
    </p:spTree>
    <p:extLst>
      <p:ext uri="{BB962C8B-B14F-4D97-AF65-F5344CB8AC3E}">
        <p14:creationId xmlns:p14="http://schemas.microsoft.com/office/powerpoint/2010/main" val="43483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220073" cy="6985687"/>
          </a:xfrm>
        </p:spPr>
      </p:pic>
    </p:spTree>
    <p:extLst>
      <p:ext uri="{BB962C8B-B14F-4D97-AF65-F5344CB8AC3E}">
        <p14:creationId xmlns:p14="http://schemas.microsoft.com/office/powerpoint/2010/main" val="27861676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416" cy="6858000"/>
          </a:xfrm>
        </p:spPr>
      </p:pic>
    </p:spTree>
    <p:extLst>
      <p:ext uri="{BB962C8B-B14F-4D97-AF65-F5344CB8AC3E}">
        <p14:creationId xmlns:p14="http://schemas.microsoft.com/office/powerpoint/2010/main" val="199478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4048" cy="6991959"/>
          </a:xfrm>
        </p:spPr>
      </p:pic>
    </p:spTree>
    <p:extLst>
      <p:ext uri="{BB962C8B-B14F-4D97-AF65-F5344CB8AC3E}">
        <p14:creationId xmlns:p14="http://schemas.microsoft.com/office/powerpoint/2010/main" val="416013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97" y="1600200"/>
            <a:ext cx="3452005" cy="4525963"/>
          </a:xfrm>
        </p:spPr>
      </p:pic>
    </p:spTree>
    <p:extLst>
      <p:ext uri="{BB962C8B-B14F-4D97-AF65-F5344CB8AC3E}">
        <p14:creationId xmlns:p14="http://schemas.microsoft.com/office/powerpoint/2010/main" val="133769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08"/>
            <a:ext cx="9208418" cy="5958388"/>
          </a:xfrm>
        </p:spPr>
      </p:pic>
    </p:spTree>
    <p:extLst>
      <p:ext uri="{BB962C8B-B14F-4D97-AF65-F5344CB8AC3E}">
        <p14:creationId xmlns:p14="http://schemas.microsoft.com/office/powerpoint/2010/main" val="94017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" y="0"/>
            <a:ext cx="6076707" cy="6858000"/>
          </a:xfrm>
        </p:spPr>
      </p:pic>
    </p:spTree>
    <p:extLst>
      <p:ext uri="{BB962C8B-B14F-4D97-AF65-F5344CB8AC3E}">
        <p14:creationId xmlns:p14="http://schemas.microsoft.com/office/powerpoint/2010/main" val="263714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1" y="-176548"/>
            <a:ext cx="5256584" cy="7034548"/>
          </a:xfrm>
        </p:spPr>
      </p:pic>
    </p:spTree>
    <p:extLst>
      <p:ext uri="{BB962C8B-B14F-4D97-AF65-F5344CB8AC3E}">
        <p14:creationId xmlns:p14="http://schemas.microsoft.com/office/powerpoint/2010/main" val="178812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" y="0"/>
            <a:ext cx="3838906" cy="6986811"/>
          </a:xfrm>
        </p:spPr>
      </p:pic>
    </p:spTree>
    <p:extLst>
      <p:ext uri="{BB962C8B-B14F-4D97-AF65-F5344CB8AC3E}">
        <p14:creationId xmlns:p14="http://schemas.microsoft.com/office/powerpoint/2010/main" val="260564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6" y="29935"/>
            <a:ext cx="7369974" cy="6828065"/>
          </a:xfrm>
        </p:spPr>
      </p:pic>
    </p:spTree>
    <p:extLst>
      <p:ext uri="{BB962C8B-B14F-4D97-AF65-F5344CB8AC3E}">
        <p14:creationId xmlns:p14="http://schemas.microsoft.com/office/powerpoint/2010/main" val="21341526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" y="-6497"/>
            <a:ext cx="9264454" cy="6675857"/>
          </a:xfrm>
        </p:spPr>
      </p:pic>
    </p:spTree>
    <p:extLst>
      <p:ext uri="{BB962C8B-B14F-4D97-AF65-F5344CB8AC3E}">
        <p14:creationId xmlns:p14="http://schemas.microsoft.com/office/powerpoint/2010/main" val="31747116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" y="0"/>
            <a:ext cx="5437014" cy="6858000"/>
          </a:xfrm>
        </p:spPr>
      </p:pic>
    </p:spTree>
    <p:extLst>
      <p:ext uri="{BB962C8B-B14F-4D97-AF65-F5344CB8AC3E}">
        <p14:creationId xmlns:p14="http://schemas.microsoft.com/office/powerpoint/2010/main" val="2979739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2" y="0"/>
            <a:ext cx="4769566" cy="6889373"/>
          </a:xfrm>
        </p:spPr>
      </p:pic>
    </p:spTree>
    <p:extLst>
      <p:ext uri="{BB962C8B-B14F-4D97-AF65-F5344CB8AC3E}">
        <p14:creationId xmlns:p14="http://schemas.microsoft.com/office/powerpoint/2010/main" val="3191903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81739" cy="6858000"/>
          </a:xfrm>
        </p:spPr>
      </p:pic>
    </p:spTree>
    <p:extLst>
      <p:ext uri="{BB962C8B-B14F-4D97-AF65-F5344CB8AC3E}">
        <p14:creationId xmlns:p14="http://schemas.microsoft.com/office/powerpoint/2010/main" val="29929324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58"/>
            <a:ext cx="4313870" cy="6887058"/>
          </a:xfrm>
        </p:spPr>
      </p:pic>
    </p:spTree>
    <p:extLst>
      <p:ext uri="{BB962C8B-B14F-4D97-AF65-F5344CB8AC3E}">
        <p14:creationId xmlns:p14="http://schemas.microsoft.com/office/powerpoint/2010/main" val="13174645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" y="0"/>
            <a:ext cx="5124659" cy="6858000"/>
          </a:xfrm>
        </p:spPr>
      </p:pic>
    </p:spTree>
    <p:extLst>
      <p:ext uri="{BB962C8B-B14F-4D97-AF65-F5344CB8AC3E}">
        <p14:creationId xmlns:p14="http://schemas.microsoft.com/office/powerpoint/2010/main" val="31675078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24659" cy="6858000"/>
          </a:xfrm>
        </p:spPr>
      </p:pic>
    </p:spTree>
    <p:extLst>
      <p:ext uri="{BB962C8B-B14F-4D97-AF65-F5344CB8AC3E}">
        <p14:creationId xmlns:p14="http://schemas.microsoft.com/office/powerpoint/2010/main" val="7135143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" y="0"/>
            <a:ext cx="5567082" cy="6858000"/>
          </a:xfrm>
        </p:spPr>
      </p:pic>
    </p:spTree>
    <p:extLst>
      <p:ext uri="{BB962C8B-B14F-4D97-AF65-F5344CB8AC3E}">
        <p14:creationId xmlns:p14="http://schemas.microsoft.com/office/powerpoint/2010/main" val="17660164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5994"/>
            <a:ext cx="5668395" cy="6893994"/>
          </a:xfrm>
        </p:spPr>
      </p:pic>
    </p:spTree>
    <p:extLst>
      <p:ext uri="{BB962C8B-B14F-4D97-AF65-F5344CB8AC3E}">
        <p14:creationId xmlns:p14="http://schemas.microsoft.com/office/powerpoint/2010/main" val="14969300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" y="25610"/>
            <a:ext cx="6194699" cy="6832390"/>
          </a:xfrm>
        </p:spPr>
      </p:pic>
    </p:spTree>
    <p:extLst>
      <p:ext uri="{BB962C8B-B14F-4D97-AF65-F5344CB8AC3E}">
        <p14:creationId xmlns:p14="http://schemas.microsoft.com/office/powerpoint/2010/main" val="33222447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" y="25610"/>
            <a:ext cx="3706370" cy="7075798"/>
          </a:xfrm>
        </p:spPr>
      </p:pic>
    </p:spTree>
    <p:extLst>
      <p:ext uri="{BB962C8B-B14F-4D97-AF65-F5344CB8AC3E}">
        <p14:creationId xmlns:p14="http://schemas.microsoft.com/office/powerpoint/2010/main" val="10685735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69"/>
            <a:ext cx="5442225" cy="6878369"/>
          </a:xfrm>
        </p:spPr>
      </p:pic>
    </p:spTree>
    <p:extLst>
      <p:ext uri="{BB962C8B-B14F-4D97-AF65-F5344CB8AC3E}">
        <p14:creationId xmlns:p14="http://schemas.microsoft.com/office/powerpoint/2010/main" val="24334342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16"/>
            <a:ext cx="9546415" cy="5510715"/>
          </a:xfrm>
        </p:spPr>
      </p:pic>
    </p:spTree>
    <p:extLst>
      <p:ext uri="{BB962C8B-B14F-4D97-AF65-F5344CB8AC3E}">
        <p14:creationId xmlns:p14="http://schemas.microsoft.com/office/powerpoint/2010/main" val="1734488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" y="0"/>
            <a:ext cx="2547662" cy="6948172"/>
          </a:xfrm>
        </p:spPr>
      </p:pic>
    </p:spTree>
    <p:extLst>
      <p:ext uri="{BB962C8B-B14F-4D97-AF65-F5344CB8AC3E}">
        <p14:creationId xmlns:p14="http://schemas.microsoft.com/office/powerpoint/2010/main" val="10468550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72"/>
            <a:ext cx="9263086" cy="5774392"/>
          </a:xfrm>
        </p:spPr>
      </p:pic>
    </p:spTree>
    <p:extLst>
      <p:ext uri="{BB962C8B-B14F-4D97-AF65-F5344CB8AC3E}">
        <p14:creationId xmlns:p14="http://schemas.microsoft.com/office/powerpoint/2010/main" val="68889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24659" cy="6858000"/>
          </a:xfrm>
        </p:spPr>
      </p:pic>
    </p:spTree>
    <p:extLst>
      <p:ext uri="{BB962C8B-B14F-4D97-AF65-F5344CB8AC3E}">
        <p14:creationId xmlns:p14="http://schemas.microsoft.com/office/powerpoint/2010/main" val="330409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" y="14310"/>
            <a:ext cx="5144596" cy="6784903"/>
          </a:xfrm>
        </p:spPr>
      </p:pic>
    </p:spTree>
    <p:extLst>
      <p:ext uri="{BB962C8B-B14F-4D97-AF65-F5344CB8AC3E}">
        <p14:creationId xmlns:p14="http://schemas.microsoft.com/office/powerpoint/2010/main" val="51772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" y="-22980"/>
            <a:ext cx="7893872" cy="7196396"/>
          </a:xfrm>
        </p:spPr>
      </p:pic>
    </p:spTree>
    <p:extLst>
      <p:ext uri="{BB962C8B-B14F-4D97-AF65-F5344CB8AC3E}">
        <p14:creationId xmlns:p14="http://schemas.microsoft.com/office/powerpoint/2010/main" val="167028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22702" y="-1693203"/>
            <a:ext cx="5805264" cy="9191671"/>
          </a:xfrm>
        </p:spPr>
      </p:pic>
    </p:spTree>
    <p:extLst>
      <p:ext uri="{BB962C8B-B14F-4D97-AF65-F5344CB8AC3E}">
        <p14:creationId xmlns:p14="http://schemas.microsoft.com/office/powerpoint/2010/main" val="19321212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713</Words>
  <Application>Microsoft Office PowerPoint</Application>
  <PresentationFormat>Presentazione su schermo (4:3)</PresentationFormat>
  <Paragraphs>84</Paragraphs>
  <Slides>94</Slides>
  <Notes>42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94</vt:i4>
      </vt:variant>
    </vt:vector>
  </HeadingPairs>
  <TitlesOfParts>
    <vt:vector size="9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17</cp:revision>
  <dcterms:created xsi:type="dcterms:W3CDTF">2016-02-16T12:37:36Z</dcterms:created>
  <dcterms:modified xsi:type="dcterms:W3CDTF">2016-02-21T15:33:25Z</dcterms:modified>
</cp:coreProperties>
</file>