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7" r:id="rId16"/>
    <p:sldId id="278" r:id="rId17"/>
    <p:sldId id="272" r:id="rId18"/>
    <p:sldId id="273" r:id="rId19"/>
    <p:sldId id="274" r:id="rId20"/>
    <p:sldId id="275" r:id="rId21"/>
    <p:sldId id="276" r:id="rId22"/>
    <p:sldId id="279" r:id="rId23"/>
    <p:sldId id="270" r:id="rId24"/>
    <p:sldId id="271"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1128"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58887CD-50B2-493D-B862-795740679CBD}" type="datetimeFigureOut">
              <a:rPr lang="it-IT" smtClean="0"/>
              <a:t>05/01/2019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134233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8887CD-50B2-493D-B862-795740679CBD}" type="datetimeFigureOut">
              <a:rPr lang="it-IT" smtClean="0"/>
              <a:t>05/01/2019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342334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8887CD-50B2-493D-B862-795740679CBD}" type="datetimeFigureOut">
              <a:rPr lang="it-IT" smtClean="0"/>
              <a:t>05/01/2019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347159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8887CD-50B2-493D-B862-795740679CBD}" type="datetimeFigureOut">
              <a:rPr lang="it-IT" smtClean="0"/>
              <a:t>05/01/2019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301832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58887CD-50B2-493D-B862-795740679CBD}" type="datetimeFigureOut">
              <a:rPr lang="it-IT" smtClean="0"/>
              <a:t>05/01/2019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266901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58887CD-50B2-493D-B862-795740679CBD}" type="datetimeFigureOut">
              <a:rPr lang="it-IT" smtClean="0"/>
              <a:t>05/01/2019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2032504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58887CD-50B2-493D-B862-795740679CBD}" type="datetimeFigureOut">
              <a:rPr lang="it-IT" smtClean="0"/>
              <a:t>05/01/2019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478634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58887CD-50B2-493D-B862-795740679CBD}" type="datetimeFigureOut">
              <a:rPr lang="it-IT" smtClean="0"/>
              <a:t>05/01/2019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101707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58887CD-50B2-493D-B862-795740679CBD}" type="datetimeFigureOut">
              <a:rPr lang="it-IT" smtClean="0"/>
              <a:t>05/01/2019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108571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58887CD-50B2-493D-B862-795740679CBD}" type="datetimeFigureOut">
              <a:rPr lang="it-IT" smtClean="0"/>
              <a:t>05/01/2019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3943402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58887CD-50B2-493D-B862-795740679CBD}" type="datetimeFigureOut">
              <a:rPr lang="it-IT" smtClean="0"/>
              <a:t>05/01/2019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0A0B34-6358-4911-862D-BFE3DFBF7A7C}" type="slidenum">
              <a:rPr lang="it-IT" smtClean="0"/>
              <a:t>‹N›</a:t>
            </a:fld>
            <a:endParaRPr lang="it-IT"/>
          </a:p>
        </p:txBody>
      </p:sp>
    </p:spTree>
    <p:extLst>
      <p:ext uri="{BB962C8B-B14F-4D97-AF65-F5344CB8AC3E}">
        <p14:creationId xmlns:p14="http://schemas.microsoft.com/office/powerpoint/2010/main" val="232622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887CD-50B2-493D-B862-795740679CBD}" type="datetimeFigureOut">
              <a:rPr lang="it-IT" smtClean="0"/>
              <a:t>05/01/2019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A0B34-6358-4911-862D-BFE3DFBF7A7C}" type="slidenum">
              <a:rPr lang="it-IT" smtClean="0"/>
              <a:t>‹N›</a:t>
            </a:fld>
            <a:endParaRPr lang="it-IT"/>
          </a:p>
        </p:txBody>
      </p:sp>
    </p:spTree>
    <p:extLst>
      <p:ext uri="{BB962C8B-B14F-4D97-AF65-F5344CB8AC3E}">
        <p14:creationId xmlns:p14="http://schemas.microsoft.com/office/powerpoint/2010/main" val="1544973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2492896"/>
            <a:ext cx="9144000" cy="4365104"/>
          </a:xfrm>
        </p:spPr>
        <p:txBody>
          <a:bodyPr>
            <a:normAutofit/>
          </a:bodyPr>
          <a:lstStyle/>
          <a:p>
            <a:r>
              <a:rPr lang="it-IT" sz="2000" dirty="0" smtClean="0"/>
              <a:t>.</a:t>
            </a:r>
            <a:br>
              <a:rPr lang="it-IT" sz="2000" dirty="0" smtClean="0"/>
            </a:br>
            <a:endParaRPr lang="it-IT" sz="2000" dirty="0"/>
          </a:p>
        </p:txBody>
      </p:sp>
      <p:sp>
        <p:nvSpPr>
          <p:cNvPr id="3" name="Sottotitolo 2"/>
          <p:cNvSpPr>
            <a:spLocks noGrp="1"/>
          </p:cNvSpPr>
          <p:nvPr>
            <p:ph type="subTitle" idx="1"/>
          </p:nvPr>
        </p:nvSpPr>
        <p:spPr>
          <a:xfrm>
            <a:off x="0" y="2420888"/>
            <a:ext cx="9144000" cy="4437112"/>
          </a:xfrm>
        </p:spPr>
        <p:txBody>
          <a:bodyPr>
            <a:normAutofit fontScale="92500" lnSpcReduction="10000"/>
          </a:bodyPr>
          <a:lstStyle/>
          <a:p>
            <a:endParaRPr lang="it-IT" dirty="0" smtClean="0"/>
          </a:p>
          <a:p>
            <a:r>
              <a:rPr lang="it-IT" dirty="0" smtClean="0"/>
              <a:t>Tornò alla luce negli ultimi giorni del 1996, quando gli alatrensi Ennio </a:t>
            </a:r>
            <a:r>
              <a:rPr lang="it-IT" dirty="0" err="1" smtClean="0"/>
              <a:t>Orgiti</a:t>
            </a:r>
            <a:r>
              <a:rPr lang="it-IT" dirty="0" smtClean="0"/>
              <a:t>, Orestino </a:t>
            </a:r>
            <a:r>
              <a:rPr lang="it-IT" dirty="0" err="1" smtClean="0"/>
              <a:t>Fanfarilli</a:t>
            </a:r>
            <a:r>
              <a:rPr lang="it-IT" dirty="0" smtClean="0"/>
              <a:t>, all’epoca presidente della Pro Loco ed il presidente dell’APT Paride </a:t>
            </a:r>
            <a:r>
              <a:rPr lang="it-IT" dirty="0" err="1" smtClean="0"/>
              <a:t>Quadrozzi</a:t>
            </a:r>
            <a:r>
              <a:rPr lang="it-IT" dirty="0" smtClean="0"/>
              <a:t>, nel tentativo di individuare l’origine dei pestiferi vapori che ammorbavano gli ambienti del Chiostro di San Francesco, adiacente all’omonima chiesa duecentesca, si ritrovarono in una sorta di cunicolo. Dove con le torce elettriche illuminarono l’inconsueto apparato pittorico.</a:t>
            </a:r>
          </a:p>
          <a:p>
            <a:endParaRPr lang="it-IT" dirty="0" smtClean="0"/>
          </a:p>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37595" cy="227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646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err="1" smtClean="0"/>
              <a:t>ianta</a:t>
            </a:r>
            <a:r>
              <a:rPr lang="it-IT" sz="2000" dirty="0" smtClean="0"/>
              <a:t> del Labirinto di Chartres</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71400"/>
            <a:ext cx="8224066" cy="648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895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Sovrapposizione dei due labirinti</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6894"/>
            <a:ext cx="8326387" cy="657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171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Labirinto di Lucca</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477"/>
            <a:ext cx="8508437"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22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3970784" cy="1143000"/>
          </a:xfrm>
        </p:spPr>
        <p:txBody>
          <a:bodyPr>
            <a:normAutofit/>
          </a:bodyPr>
          <a:lstStyle/>
          <a:p>
            <a:r>
              <a:rPr lang="it-IT" sz="2000" smtClean="0"/>
              <a:t>Labirinto di Pontremoli </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7764"/>
            <a:ext cx="4644009" cy="686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22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4139952" cy="1143000"/>
          </a:xfrm>
        </p:spPr>
        <p:txBody>
          <a:bodyPr>
            <a:normAutofit/>
          </a:bodyPr>
          <a:lstStyle/>
          <a:p>
            <a:r>
              <a:rPr lang="it-IT" sz="2000" dirty="0"/>
              <a:t>Il labirinto della Basilica di San Vitale a Ravenna.</a:t>
            </a:r>
            <a:br>
              <a:rPr lang="it-IT" sz="2000" dirty="0"/>
            </a:br>
            <a:r>
              <a:rPr lang="it-IT" sz="2000" dirty="0"/>
              <a:t>La strada da percorrere è quella nera.</a:t>
            </a:r>
          </a:p>
        </p:txBody>
      </p:sp>
      <p:pic>
        <p:nvPicPr>
          <p:cNvPr id="1030" name="Picture 6" descr="C:\Users\lenovo\Downloads\LAB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9" y="26858"/>
            <a:ext cx="4689031" cy="683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5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 y="3902"/>
            <a:ext cx="3849760" cy="685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74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2193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48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a:bodyPr>
          <a:lstStyle/>
          <a:p>
            <a:r>
              <a:rPr lang="it-IT" sz="2000" dirty="0" smtClean="0"/>
              <a:t>Labirinto di S. Vitale di Ravenna: percorso verso la purificazione</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17" y="0"/>
            <a:ext cx="9171917"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58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614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4" y="22992"/>
            <a:ext cx="9895549" cy="556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42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a:bodyPr>
          <a:lstStyle/>
          <a:p>
            <a:r>
              <a:rPr lang="it-IT" sz="2000" dirty="0" smtClean="0"/>
              <a:t>Si tratta di un affresco che raffigura un “Cristo in Gloria” al centro di un enorme labirinto di dodici cerchi concentrici neri ed altrettanti bianchi.</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32633"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343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70211"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104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63" y="0"/>
            <a:ext cx="91550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39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3249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26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20272" y="274638"/>
            <a:ext cx="2123728" cy="1143000"/>
          </a:xfrm>
        </p:spPr>
        <p:txBody>
          <a:bodyPr>
            <a:normAutofit/>
          </a:bodyPr>
          <a:lstStyle/>
          <a:p>
            <a:r>
              <a:rPr lang="it-IT" sz="2000" dirty="0" smtClean="0"/>
              <a:t/>
            </a:r>
            <a:br>
              <a:rPr lang="it-IT" sz="2000" dirty="0" smtClean="0"/>
            </a:br>
            <a:endParaRPr lang="it-IT" sz="2000" dirty="0"/>
          </a:p>
        </p:txBody>
      </p:sp>
      <p:pic>
        <p:nvPicPr>
          <p:cNvPr id="2050" name="Picture 2" descr="C:\Users\lenovo\Downloads\Lab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2" y="10379"/>
            <a:ext cx="6565722" cy="68594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7452320" y="3244334"/>
            <a:ext cx="1691679" cy="646331"/>
          </a:xfrm>
          <a:prstGeom prst="rect">
            <a:avLst/>
          </a:prstGeom>
        </p:spPr>
        <p:txBody>
          <a:bodyPr wrap="square">
            <a:spAutoFit/>
          </a:bodyPr>
          <a:lstStyle/>
          <a:p>
            <a:r>
              <a:rPr lang="it-IT" dirty="0"/>
              <a:t>Antico labirinto greco (cretese).</a:t>
            </a:r>
          </a:p>
        </p:txBody>
      </p:sp>
    </p:spTree>
    <p:extLst>
      <p:ext uri="{BB962C8B-B14F-4D97-AF65-F5344CB8AC3E}">
        <p14:creationId xmlns:p14="http://schemas.microsoft.com/office/powerpoint/2010/main" val="151780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a:bodyPr>
          <a:lstStyle/>
          <a:p>
            <a:r>
              <a:rPr lang="it-IT" sz="2000" dirty="0"/>
              <a:t>La struttura a spirale del labirinto cretese</a:t>
            </a:r>
          </a:p>
        </p:txBody>
      </p:sp>
      <p:pic>
        <p:nvPicPr>
          <p:cNvPr id="3074" name="Picture 2" descr="C:\Users\lenovo\Downloads\LAB3.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0"/>
            <a:ext cx="6120982"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78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227759"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290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696"/>
            <a:ext cx="9107960" cy="682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735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Ingresso del labirinti di Alatri</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412426"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277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941168"/>
            <a:ext cx="8229600" cy="1916832"/>
          </a:xfrm>
        </p:spPr>
        <p:txBody>
          <a:bodyPr>
            <a:normAutofit fontScale="90000"/>
          </a:bodyPr>
          <a:lstStyle/>
          <a:p>
            <a:r>
              <a:rPr lang="it-IT" sz="2000" dirty="0" smtClean="0"/>
              <a:t>Il labirinto alatrense ha il diametro del cerchio più esterno di poco meno di due metri. Quello del cerchio più interno è di 75 centimetri.</a:t>
            </a:r>
            <a:br>
              <a:rPr lang="it-IT" sz="2000" dirty="0" smtClean="0"/>
            </a:br>
            <a:r>
              <a:rPr lang="it-IT" sz="2000" dirty="0" smtClean="0"/>
              <a:t>Nel dipinto Cristo ha il volto barbuto ed il capo è circondato da una aureola all’interno della quale si intravede una croce. Indossa una tunica ed un mantello dorato. Con la mano sinistra, al cui dito anulare porta un anello, regge un libro chiuso, collocato quasi in corrispondenza del cuore. Con la destra, invece, stringe un’altra mano che esce dal labirinto stesso.</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9" y="0"/>
            <a:ext cx="8963537"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055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66" y="0"/>
            <a:ext cx="91249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203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34" y="0"/>
            <a:ext cx="91249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825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Ricostruzione del labirinto di Alatri </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0"/>
            <a:ext cx="8269743"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83271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187</Words>
  <Application>Microsoft Office PowerPoint</Application>
  <PresentationFormat>Presentazione su schermo (4:3)</PresentationFormat>
  <Paragraphs>16</Paragraphs>
  <Slides>24</Slides>
  <Notes>0</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Tema di Office</vt:lpstr>
      <vt:lpstr>. </vt:lpstr>
      <vt:lpstr>Si tratta di un affresco che raffigura un “Cristo in Gloria” al centro di un enorme labirinto di dodici cerchi concentrici neri ed altrettanti bianchi.</vt:lpstr>
      <vt:lpstr>Presentazione standard di PowerPoint</vt:lpstr>
      <vt:lpstr>Presentazione standard di PowerPoint</vt:lpstr>
      <vt:lpstr>Ingresso del labirinti di Alatri</vt:lpstr>
      <vt:lpstr>Il labirinto alatrense ha il diametro del cerchio più esterno di poco meno di due metri. Quello del cerchio più interno è di 75 centimetri. Nel dipinto Cristo ha il volto barbuto ed il capo è circondato da una aureola all’interno della quale si intravede una croce. Indossa una tunica ed un mantello dorato. Con la mano sinistra, al cui dito anulare porta un anello, regge un libro chiuso, collocato quasi in corrispondenza del cuore. Con la destra, invece, stringe un’altra mano che esce dal labirinto stesso.</vt:lpstr>
      <vt:lpstr>Presentazione standard di PowerPoint</vt:lpstr>
      <vt:lpstr>Presentazione standard di PowerPoint</vt:lpstr>
      <vt:lpstr>Ricostruzione del labirinto di Alatri </vt:lpstr>
      <vt:lpstr>ianta del Labirinto di Chartres</vt:lpstr>
      <vt:lpstr>Sovrapposizione dei due labirinti</vt:lpstr>
      <vt:lpstr>Labirinto di Lucca</vt:lpstr>
      <vt:lpstr>Labirinto di Pontremoli </vt:lpstr>
      <vt:lpstr>Il labirinto della Basilica di San Vitale a Ravenna. La strada da percorrere è quella nera.</vt:lpstr>
      <vt:lpstr>Presentazione standard di PowerPoint</vt:lpstr>
      <vt:lpstr>Presentazione standard di PowerPoint</vt:lpstr>
      <vt:lpstr>Labirinto di S. Vitale di Ravenna: percorso verso la purificazione</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La struttura a spirale del labirinto cretese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lenovo</dc:creator>
  <cp:lastModifiedBy>lenovo</cp:lastModifiedBy>
  <cp:revision>6</cp:revision>
  <dcterms:created xsi:type="dcterms:W3CDTF">2019-01-04T14:48:01Z</dcterms:created>
  <dcterms:modified xsi:type="dcterms:W3CDTF">2019-01-05T15:45:24Z</dcterms:modified>
</cp:coreProperties>
</file>