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2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1E7-CE94-4B3B-9198-D16B8A3EF2B4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C716-02BB-43B6-A357-4176C70C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8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1E7-CE94-4B3B-9198-D16B8A3EF2B4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C716-02BB-43B6-A357-4176C70C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69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1E7-CE94-4B3B-9198-D16B8A3EF2B4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C716-02BB-43B6-A357-4176C70C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96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1E7-CE94-4B3B-9198-D16B8A3EF2B4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C716-02BB-43B6-A357-4176C70C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68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1E7-CE94-4B3B-9198-D16B8A3EF2B4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C716-02BB-43B6-A357-4176C70C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51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1E7-CE94-4B3B-9198-D16B8A3EF2B4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C716-02BB-43B6-A357-4176C70C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41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1E7-CE94-4B3B-9198-D16B8A3EF2B4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C716-02BB-43B6-A357-4176C70C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18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1E7-CE94-4B3B-9198-D16B8A3EF2B4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C716-02BB-43B6-A357-4176C70C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47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1E7-CE94-4B3B-9198-D16B8A3EF2B4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C716-02BB-43B6-A357-4176C70C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29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1E7-CE94-4B3B-9198-D16B8A3EF2B4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C716-02BB-43B6-A357-4176C70C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37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1E7-CE94-4B3B-9198-D16B8A3EF2B4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C716-02BB-43B6-A357-4176C70C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06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241E7-CE94-4B3B-9198-D16B8A3EF2B4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3C716-02BB-43B6-A357-4176C70C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8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8064" y="3861048"/>
            <a:ext cx="3888432" cy="2996951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ll'interno</a:t>
            </a:r>
            <a:r>
              <a:rPr lang="it-IT" sz="2000" dirty="0" smtClean="0"/>
              <a:t> della chiesa è conservato il celebre labirinto, forse l'oggetto simbolico più significativo della Via Francigena Toscana,  simbolo del pellegrinaggio medievale e allegoria della vita come tortuoso itinerario alla ricerca della Verità.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83480" y="3886200"/>
            <a:ext cx="4160520" cy="29718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 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834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07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1282" y="116632"/>
            <a:ext cx="4142718" cy="6858000"/>
          </a:xfrm>
        </p:spPr>
        <p:txBody>
          <a:bodyPr>
            <a:normAutofit/>
          </a:bodyPr>
          <a:lstStyle/>
          <a:p>
            <a:r>
              <a:rPr lang="it-IT" dirty="0" smtClean="0"/>
              <a:t>Il labirinto di San Pietro, scolpito probabilmente nel XII secolo su una lastra in arenaria (60 X 83 cm) che doveva essere ben visibile a quanti percorrevano la via Francigena.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834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2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" y="0"/>
            <a:ext cx="49907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3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220"/>
            <a:ext cx="4645888" cy="683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48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2040" y="0"/>
            <a:ext cx="4211960" cy="6858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Nonostante la superficie scultorea sia molto rovinata è possibile osservare il labirinto formato da undici cerchi concentrici sovrastati da due figure a cavallo affrontate: al centro del labirinto è il </a:t>
            </a:r>
            <a:r>
              <a:rPr lang="it-IT" sz="2000" dirty="0" err="1" smtClean="0"/>
              <a:t>cristogramma</a:t>
            </a:r>
            <a:r>
              <a:rPr lang="it-IT" sz="2000" dirty="0" smtClean="0"/>
              <a:t> </a:t>
            </a:r>
            <a:r>
              <a:rPr lang="it-IT" sz="2000" dirty="0" err="1" smtClean="0"/>
              <a:t>IHS</a:t>
            </a:r>
            <a:r>
              <a:rPr lang="it-IT" sz="2000" dirty="0" smtClean="0"/>
              <a:t>, mentre nella parte bassa della lastra compare l'iscrizione "sic </a:t>
            </a:r>
            <a:r>
              <a:rPr lang="it-IT" sz="2000" dirty="0" err="1" smtClean="0"/>
              <a:t>currite</a:t>
            </a:r>
            <a:r>
              <a:rPr lang="it-IT" sz="2000" dirty="0" smtClean="0"/>
              <a:t> ut </a:t>
            </a:r>
            <a:r>
              <a:rPr lang="it-IT" sz="2000" dirty="0" err="1" smtClean="0"/>
              <a:t>comprehendatis</a:t>
            </a:r>
            <a:r>
              <a:rPr lang="it-IT" sz="2000" dirty="0" smtClean="0"/>
              <a:t>" (Corinzi 9,24), incitamento a percorrere la strada che conduce alla salvezza.</a:t>
            </a: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6127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92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0"/>
            <a:ext cx="9067166" cy="674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5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132</Words>
  <Application>Microsoft Office PowerPoint</Application>
  <PresentationFormat>Presentazione su schermo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ll'interno della chiesa è conservato il celebre labirinto, forse l'oggetto simbolico più significativo della Via Francigena Toscana,  simbolo del pellegrinaggio medievale e allegoria della vita come tortuoso itinerario alla ricerca della Verità.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2019-01-04T15:16:42Z</dcterms:created>
  <dcterms:modified xsi:type="dcterms:W3CDTF">2019-01-04T15:28:17Z</dcterms:modified>
</cp:coreProperties>
</file>