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70" r:id="rId7"/>
    <p:sldId id="272" r:id="rId8"/>
    <p:sldId id="273" r:id="rId9"/>
    <p:sldId id="275" r:id="rId10"/>
    <p:sldId id="260" r:id="rId11"/>
    <p:sldId id="267" r:id="rId12"/>
    <p:sldId id="261" r:id="rId13"/>
    <p:sldId id="262" r:id="rId14"/>
    <p:sldId id="263" r:id="rId15"/>
    <p:sldId id="264" r:id="rId16"/>
    <p:sldId id="265" r:id="rId17"/>
    <p:sldId id="274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67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97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10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86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7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5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85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37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7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20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0F99-69CD-4808-886F-7EBB2BBFBF56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176E-9F7B-4F62-A438-BEB260B2C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7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349" y="6093296"/>
            <a:ext cx="9126651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Pianta del palazzo reale di </a:t>
            </a:r>
            <a:r>
              <a:rPr lang="it-IT" sz="2000" dirty="0" err="1" smtClean="0"/>
              <a:t>Cnosso</a:t>
            </a:r>
            <a:r>
              <a:rPr lang="it-IT" sz="2000" dirty="0" smtClean="0"/>
              <a:t>. Si crede che dalla complessità del palazzo abbia avuto origine il mito del labirinto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01"/>
            <a:ext cx="811857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2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58"/>
            <a:ext cx="7291321" cy="68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1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7729"/>
            <a:ext cx="4824536" cy="70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2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68620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6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38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9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"/>
            <a:ext cx="9121974" cy="55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5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6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2" y="0"/>
            <a:ext cx="70624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95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013716" cy="29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0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0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5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2" y="0"/>
            <a:ext cx="901095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5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Dedalo costruttore del labirinto, abbandona  il labirinto grazie </a:t>
            </a:r>
            <a:r>
              <a:rPr lang="it-IT" sz="2000" dirty="0" err="1" smtClean="0"/>
              <a:t>ale</a:t>
            </a:r>
            <a:r>
              <a:rPr lang="it-IT" sz="2000" dirty="0" smtClean="0"/>
              <a:t> ali. Ma suo figlio Icaro si avvicina troppo al sole che scioglie l </a:t>
            </a:r>
            <a:r>
              <a:rPr lang="it-IT" sz="2000" dirty="0" err="1" smtClean="0"/>
              <a:t>ecra</a:t>
            </a:r>
            <a:r>
              <a:rPr lang="it-IT" sz="2000" dirty="0" smtClean="0"/>
              <a:t> delle ali.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" y="0"/>
            <a:ext cx="668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Teseo, il Labirinto, il Minotauro e il filo di Arianna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" y="-35568"/>
            <a:ext cx="9165039" cy="490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54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5190"/>
            <a:ext cx="74317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9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9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92"/>
            <a:ext cx="6519194" cy="685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1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19" y="0"/>
            <a:ext cx="9309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40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</Words>
  <Application>Microsoft Office PowerPoint</Application>
  <PresentationFormat>Presentazione su schermo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Pianta del palazzo reale di Cnosso. Si crede che dalla complessità del palazzo abbia avuto origine il mito del labirinto</vt:lpstr>
      <vt:lpstr>Presentazione standard di PowerPoint</vt:lpstr>
      <vt:lpstr>Dedalo costruttore del labirinto, abbandona  il labirinto grazie ale ali. Ma suo figlio Icaro si avvicina troppo al sole che scioglie l ecra delle ali.</vt:lpstr>
      <vt:lpstr>Teseo, il Labirinto, il Minotauro e il filo di Arianna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Pianta del palazzo reale di Cnosso. Si crede che dalla complessità del palazzo abbia avuto origine il mito del labirinto</dc:title>
  <dc:creator>lenovo</dc:creator>
  <cp:lastModifiedBy>lenovo</cp:lastModifiedBy>
  <cp:revision>4</cp:revision>
  <dcterms:created xsi:type="dcterms:W3CDTF">2019-01-09T10:24:17Z</dcterms:created>
  <dcterms:modified xsi:type="dcterms:W3CDTF">2019-01-09T10:59:38Z</dcterms:modified>
</cp:coreProperties>
</file>