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12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93358B1-6346-471B-BD99-CB9010BD1A17}" type="datetimeFigureOut">
              <a:rPr lang="it-IT" smtClean="0"/>
              <a:t>05/01/2019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5068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3358B1-6346-471B-BD99-CB9010BD1A17}" type="datetimeFigureOut">
              <a:rPr lang="it-IT" smtClean="0"/>
              <a:t>05/01/2019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360889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3358B1-6346-471B-BD99-CB9010BD1A17}" type="datetimeFigureOut">
              <a:rPr lang="it-IT" smtClean="0"/>
              <a:t>05/01/2019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195773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3358B1-6346-471B-BD99-CB9010BD1A17}" type="datetimeFigureOut">
              <a:rPr lang="it-IT" smtClean="0"/>
              <a:t>05/01/2019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305190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93358B1-6346-471B-BD99-CB9010BD1A17}" type="datetimeFigureOut">
              <a:rPr lang="it-IT" smtClean="0"/>
              <a:t>05/01/2019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189253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93358B1-6346-471B-BD99-CB9010BD1A17}" type="datetimeFigureOut">
              <a:rPr lang="it-IT" smtClean="0"/>
              <a:t>05/01/2019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425271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93358B1-6346-471B-BD99-CB9010BD1A17}" type="datetimeFigureOut">
              <a:rPr lang="it-IT" smtClean="0"/>
              <a:t>05/01/2019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375641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93358B1-6346-471B-BD99-CB9010BD1A17}" type="datetimeFigureOut">
              <a:rPr lang="it-IT" smtClean="0"/>
              <a:t>05/01/2019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244988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93358B1-6346-471B-BD99-CB9010BD1A17}" type="datetimeFigureOut">
              <a:rPr lang="it-IT" smtClean="0"/>
              <a:t>05/01/2019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348994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3358B1-6346-471B-BD99-CB9010BD1A17}" type="datetimeFigureOut">
              <a:rPr lang="it-IT" smtClean="0"/>
              <a:t>05/01/2019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332836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3358B1-6346-471B-BD99-CB9010BD1A17}" type="datetimeFigureOut">
              <a:rPr lang="it-IT" smtClean="0"/>
              <a:t>05/01/2019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D23FC4-953B-4A8B-ADE1-EA9E46EA2724}" type="slidenum">
              <a:rPr lang="it-IT" smtClean="0"/>
              <a:t>‹N›</a:t>
            </a:fld>
            <a:endParaRPr lang="it-IT"/>
          </a:p>
        </p:txBody>
      </p:sp>
    </p:spTree>
    <p:extLst>
      <p:ext uri="{BB962C8B-B14F-4D97-AF65-F5344CB8AC3E}">
        <p14:creationId xmlns:p14="http://schemas.microsoft.com/office/powerpoint/2010/main" val="428619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358B1-6346-471B-BD99-CB9010BD1A17}" type="datetimeFigureOut">
              <a:rPr lang="it-IT" smtClean="0"/>
              <a:t>05/01/2019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23FC4-953B-4A8B-ADE1-EA9E46EA2724}" type="slidenum">
              <a:rPr lang="it-IT" smtClean="0"/>
              <a:t>‹N›</a:t>
            </a:fld>
            <a:endParaRPr lang="it-IT"/>
          </a:p>
        </p:txBody>
      </p:sp>
    </p:spTree>
    <p:extLst>
      <p:ext uri="{BB962C8B-B14F-4D97-AF65-F5344CB8AC3E}">
        <p14:creationId xmlns:p14="http://schemas.microsoft.com/office/powerpoint/2010/main" val="207697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44008" y="0"/>
            <a:ext cx="4499992" cy="6857999"/>
          </a:xfrm>
        </p:spPr>
        <p:txBody>
          <a:bodyPr>
            <a:normAutofit/>
          </a:bodyPr>
          <a:lstStyle/>
          <a:p>
            <a:r>
              <a:rPr lang="it-IT" sz="2000" dirty="0" smtClean="0"/>
              <a:t>I percorsi del labirinto delle cattedrali, chiamati anche </a:t>
            </a:r>
            <a:r>
              <a:rPr lang="it-IT" sz="2000" dirty="0" err="1" smtClean="0"/>
              <a:t>Chemins</a:t>
            </a:r>
            <a:r>
              <a:rPr lang="it-IT" sz="2000" dirty="0" smtClean="0"/>
              <a:t> à </a:t>
            </a:r>
            <a:r>
              <a:rPr lang="it-IT" sz="2000" dirty="0" err="1" smtClean="0"/>
              <a:t>Jérusalem</a:t>
            </a:r>
            <a:r>
              <a:rPr lang="it-IT" sz="2000" dirty="0" smtClean="0"/>
              <a:t>, erano sostituti del pellegrinaggio in Terra Santa; bisognava percorrerli in ginocchio, con un rosario al collo, pregando per la salvezza della propria anima.</a:t>
            </a:r>
            <a:endParaRPr lang="it-IT" sz="2000" dirty="0"/>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 y="0"/>
            <a:ext cx="45217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97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517232"/>
            <a:ext cx="8229600" cy="1340768"/>
          </a:xfrm>
        </p:spPr>
        <p:txBody>
          <a:bodyPr>
            <a:normAutofit fontScale="90000"/>
          </a:bodyPr>
          <a:lstStyle/>
          <a:p>
            <a:r>
              <a:rPr lang="it-IT" sz="2000" dirty="0" smtClean="0"/>
              <a:t>Alcuni si sono fermati ai primi passaggi</a:t>
            </a:r>
            <a:br>
              <a:rPr lang="it-IT" sz="2000" dirty="0" smtClean="0"/>
            </a:br>
            <a:r>
              <a:rPr lang="it-IT" sz="2000" dirty="0" smtClean="0"/>
              <a:t>e continuano a guardare il fiore</a:t>
            </a:r>
            <a:br>
              <a:rPr lang="it-IT" sz="2000" dirty="0" smtClean="0"/>
            </a:br>
            <a:r>
              <a:rPr lang="it-IT" sz="2000" dirty="0" smtClean="0"/>
              <a:t>credendo di essere arrivati.</a:t>
            </a:r>
            <a:br>
              <a:rPr lang="it-IT" sz="2000" dirty="0" smtClean="0"/>
            </a:br>
            <a:r>
              <a:rPr lang="it-IT" sz="2000" dirty="0" smtClean="0"/>
              <a:t>Se vuoi arrivare devi percorrere tutta la strada,</a:t>
            </a:r>
            <a:br>
              <a:rPr lang="it-IT" sz="2000" dirty="0" smtClean="0"/>
            </a:br>
            <a:r>
              <a:rPr lang="it-IT" sz="2000" dirty="0" smtClean="0"/>
              <a:t>non esistono scorciatoie</a:t>
            </a:r>
            <a:endParaRPr lang="it-IT" sz="2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31667"/>
            <a:ext cx="5373216"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77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90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877272"/>
            <a:ext cx="9144000" cy="980728"/>
          </a:xfrm>
        </p:spPr>
        <p:txBody>
          <a:bodyPr>
            <a:normAutofit/>
          </a:bodyPr>
          <a:lstStyle/>
          <a:p>
            <a:r>
              <a:rPr lang="it-IT" sz="2000" dirty="0" smtClean="0"/>
              <a:t>La sua forma è circolare e il diametro misura 12,87 m. Per andare dall'ingresso indicato con A, al punto di arrivo indicato con B bisogna percorrere 261,5 m.</a:t>
            </a:r>
            <a:endParaRPr lang="it-IT"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0"/>
            <a:ext cx="5469244" cy="608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81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805264"/>
            <a:ext cx="9144000" cy="1052736"/>
          </a:xfrm>
        </p:spPr>
        <p:txBody>
          <a:bodyPr>
            <a:normAutofit fontScale="90000"/>
          </a:bodyPr>
          <a:lstStyle/>
          <a:p>
            <a:r>
              <a:rPr lang="it-IT" sz="2000" dirty="0" smtClean="0"/>
              <a:t>La Via ora si allontana un po' dal centro.</a:t>
            </a:r>
            <a:br>
              <a:rPr lang="it-IT" sz="2000" dirty="0" smtClean="0"/>
            </a:br>
            <a:r>
              <a:rPr lang="it-IT" sz="2000" dirty="0" smtClean="0"/>
              <a:t>Ciò che sembrava facile comincia a mostrare le sue difficoltà.</a:t>
            </a:r>
            <a:br>
              <a:rPr lang="it-IT" sz="2000" dirty="0" smtClean="0"/>
            </a:br>
            <a:r>
              <a:rPr lang="it-IT" sz="2000" dirty="0" smtClean="0"/>
              <a:t>Ciò che sembrava conquistato, è perso.</a:t>
            </a:r>
            <a:br>
              <a:rPr lang="it-IT" sz="2000" dirty="0" smtClean="0"/>
            </a:br>
            <a:r>
              <a:rPr lang="it-IT" sz="2000" dirty="0" smtClean="0"/>
              <a:t>Stai forse scoraggiandoti?</a:t>
            </a:r>
            <a:br>
              <a:rPr lang="it-IT" sz="2000" dirty="0" smtClean="0"/>
            </a:br>
            <a:r>
              <a:rPr lang="it-IT" sz="2000" dirty="0" smtClean="0"/>
              <a:t>Vorresti rivederlo da vicino?</a:t>
            </a:r>
            <a:endParaRPr lang="it-IT"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0833"/>
            <a:ext cx="5616624"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48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949280"/>
            <a:ext cx="8229600" cy="908720"/>
          </a:xfrm>
        </p:spPr>
        <p:txBody>
          <a:bodyPr>
            <a:normAutofit fontScale="90000"/>
          </a:bodyPr>
          <a:lstStyle/>
          <a:p>
            <a:r>
              <a:rPr lang="it-IT" sz="2000" dirty="0" smtClean="0"/>
              <a:t>La Via ti porta nuovamente a sfiorare la meta.</a:t>
            </a:r>
            <a:br>
              <a:rPr lang="it-IT" sz="2000" dirty="0" smtClean="0"/>
            </a:br>
            <a:r>
              <a:rPr lang="it-IT" sz="2000" dirty="0" smtClean="0"/>
              <a:t>Credi di essere quasi arrivato. Dopo tutto hai già fatto un bel pezzo di strada!</a:t>
            </a:r>
            <a:br>
              <a:rPr lang="it-IT" sz="2000" dirty="0" smtClean="0"/>
            </a:br>
            <a:r>
              <a:rPr lang="it-IT" sz="2000" dirty="0" smtClean="0"/>
              <a:t>Ma ancora una volta non puoi entrare nel cerchio</a:t>
            </a:r>
            <a:endParaRPr lang="it-IT"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0"/>
            <a:ext cx="6048672"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97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949280"/>
            <a:ext cx="8229600" cy="908720"/>
          </a:xfrm>
        </p:spPr>
        <p:txBody>
          <a:bodyPr>
            <a:normAutofit fontScale="90000"/>
          </a:bodyPr>
          <a:lstStyle/>
          <a:p>
            <a:r>
              <a:rPr lang="it-IT" sz="2000" dirty="0" smtClean="0"/>
              <a:t>Inesorabilmente la tua presunzione è punita.</a:t>
            </a:r>
            <a:br>
              <a:rPr lang="it-IT" sz="2000" dirty="0" smtClean="0"/>
            </a:br>
            <a:r>
              <a:rPr lang="it-IT" sz="2000" dirty="0" smtClean="0"/>
              <a:t>La Via ti porta lontano, ai limiti dell'universo.</a:t>
            </a:r>
            <a:br>
              <a:rPr lang="it-IT" sz="2000" dirty="0" smtClean="0"/>
            </a:br>
            <a:r>
              <a:rPr lang="it-IT" sz="2000" dirty="0" smtClean="0"/>
              <a:t>Vedi il sole là in fondo, come una piccola stella.</a:t>
            </a:r>
            <a:endParaRPr lang="it-IT" sz="2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0"/>
            <a:ext cx="5949280"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35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21288"/>
            <a:ext cx="8229600" cy="836712"/>
          </a:xfrm>
        </p:spPr>
        <p:txBody>
          <a:bodyPr>
            <a:normAutofit fontScale="90000"/>
          </a:bodyPr>
          <a:lstStyle/>
          <a:p>
            <a:r>
              <a:rPr lang="it-IT" sz="2000" dirty="0" smtClean="0"/>
              <a:t>La Via ti mantiene lontano dalla meta.</a:t>
            </a:r>
            <a:br>
              <a:rPr lang="it-IT" sz="2000" dirty="0" smtClean="0"/>
            </a:br>
            <a:r>
              <a:rPr lang="it-IT" sz="2000" dirty="0" smtClean="0"/>
              <a:t>Devi sperimentare percorsi lunghi, freddi e difficili.</a:t>
            </a:r>
            <a:br>
              <a:rPr lang="it-IT" sz="2000" dirty="0" smtClean="0"/>
            </a:br>
            <a:r>
              <a:rPr lang="it-IT" sz="2000" dirty="0" smtClean="0"/>
              <a:t>Ma il desiderio di raggiungere il tuo obiettivo aumenta</a:t>
            </a:r>
            <a:endParaRPr lang="it-IT" sz="20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0"/>
            <a:ext cx="6021288" cy="60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75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869160"/>
            <a:ext cx="8229600" cy="1988840"/>
          </a:xfrm>
        </p:spPr>
        <p:txBody>
          <a:bodyPr>
            <a:normAutofit fontScale="90000"/>
          </a:bodyPr>
          <a:lstStyle/>
          <a:p>
            <a:r>
              <a:rPr lang="it-IT" sz="2000" dirty="0" smtClean="0"/>
              <a:t>Hai camminato abbastanza.</a:t>
            </a:r>
            <a:br>
              <a:rPr lang="it-IT" sz="2000" dirty="0" smtClean="0"/>
            </a:br>
            <a:r>
              <a:rPr lang="it-IT" sz="2000" dirty="0" smtClean="0"/>
              <a:t>Hai affrontato e superato quasi tutte le difficoltà.</a:t>
            </a:r>
            <a:br>
              <a:rPr lang="it-IT" sz="2000" dirty="0" smtClean="0"/>
            </a:br>
            <a:r>
              <a:rPr lang="it-IT" sz="2000" dirty="0" smtClean="0"/>
              <a:t>Sei ormai un esperto.</a:t>
            </a:r>
            <a:br>
              <a:rPr lang="it-IT" sz="2000" dirty="0" smtClean="0"/>
            </a:br>
            <a:r>
              <a:rPr lang="it-IT" sz="2000" dirty="0" smtClean="0"/>
              <a:t>Ben pochi possono insegnarti qualcosa che tu non sappia già.</a:t>
            </a:r>
            <a:br>
              <a:rPr lang="it-IT" sz="2000" dirty="0" smtClean="0"/>
            </a:br>
            <a:r>
              <a:rPr lang="it-IT" sz="2000" dirty="0" smtClean="0"/>
              <a:t>Improvvisamente, la Via, dai confini dell'universo, ti porta al centro dell'universo.</a:t>
            </a:r>
            <a:br>
              <a:rPr lang="it-IT" sz="2000" dirty="0" smtClean="0"/>
            </a:br>
            <a:r>
              <a:rPr lang="it-IT" sz="2000" dirty="0" smtClean="0"/>
              <a:t>C'è solo una piccola deviazione, come una foglia su un ramo prima del fiore.</a:t>
            </a:r>
            <a:br>
              <a:rPr lang="it-IT" sz="2000" dirty="0" smtClean="0"/>
            </a:br>
            <a:r>
              <a:rPr lang="it-IT" sz="2000" dirty="0" smtClean="0"/>
              <a:t>E' un'illuminazione.</a:t>
            </a:r>
            <a:endParaRPr lang="it-IT" sz="20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9054"/>
            <a:ext cx="4794158" cy="479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03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93296"/>
            <a:ext cx="8229600" cy="764704"/>
          </a:xfrm>
        </p:spPr>
        <p:txBody>
          <a:bodyPr>
            <a:normAutofit/>
          </a:bodyPr>
          <a:lstStyle/>
          <a:p>
            <a:r>
              <a:rPr lang="it-IT" sz="2000" dirty="0" smtClean="0"/>
              <a:t>Ricorda la partenza.</a:t>
            </a:r>
            <a:br>
              <a:rPr lang="it-IT" sz="2000" dirty="0" smtClean="0"/>
            </a:br>
            <a:r>
              <a:rPr lang="it-IT" sz="2000" dirty="0" smtClean="0"/>
              <a:t>Assomiglia all'arrivo, ma è tutt'altra cosa</a:t>
            </a:r>
            <a:endParaRPr lang="it-IT" sz="20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0"/>
            <a:ext cx="6068180" cy="606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77924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122</Words>
  <Application>Microsoft Office PowerPoint</Application>
  <PresentationFormat>Presentazione su schermo (4:3)</PresentationFormat>
  <Paragraphs>9</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I percorsi del labirinto delle cattedrali, chiamati anche Chemins à Jérusalem, erano sostituti del pellegrinaggio in Terra Santa; bisognava percorrerli in ginocchio, con un rosario al collo, pregando per la salvezza della propria anima.</vt:lpstr>
      <vt:lpstr>Presentazione standard di PowerPoint</vt:lpstr>
      <vt:lpstr>La sua forma è circolare e il diametro misura 12,87 m. Per andare dall'ingresso indicato con A, al punto di arrivo indicato con B bisogna percorrere 261,5 m.</vt:lpstr>
      <vt:lpstr>La Via ora si allontana un po' dal centro. Ciò che sembrava facile comincia a mostrare le sue difficoltà. Ciò che sembrava conquistato, è perso. Stai forse scoraggiandoti? Vorresti rivederlo da vicino?</vt:lpstr>
      <vt:lpstr>La Via ti porta nuovamente a sfiorare la meta. Credi di essere quasi arrivato. Dopo tutto hai già fatto un bel pezzo di strada! Ma ancora una volta non puoi entrare nel cerchio</vt:lpstr>
      <vt:lpstr>Inesorabilmente la tua presunzione è punita. La Via ti porta lontano, ai limiti dell'universo. Vedi il sole là in fondo, come una piccola stella.</vt:lpstr>
      <vt:lpstr>La Via ti mantiene lontano dalla meta. Devi sperimentare percorsi lunghi, freddi e difficili. Ma il desiderio di raggiungere il tuo obiettivo aumenta</vt:lpstr>
      <vt:lpstr>Hai camminato abbastanza. Hai affrontato e superato quasi tutte le difficoltà. Sei ormai un esperto. Ben pochi possono insegnarti qualcosa che tu non sappia già. Improvvisamente, la Via, dai confini dell'universo, ti porta al centro dell'universo. C'è solo una piccola deviazione, come una foglia su un ramo prima del fiore. E' un'illuminazione.</vt:lpstr>
      <vt:lpstr>Ricorda la partenza. Assomiglia all'arrivo, ma è tutt'altra cosa</vt:lpstr>
      <vt:lpstr>Alcuni si sono fermati ai primi passaggi e continuano a guardare il fiore credendo di essere arrivati. Se vuoi arrivare devi percorrere tutta la strada, non esistono scorciatoie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4</cp:revision>
  <dcterms:created xsi:type="dcterms:W3CDTF">2019-01-05T10:40:02Z</dcterms:created>
  <dcterms:modified xsi:type="dcterms:W3CDTF">2019-01-05T20:19:37Z</dcterms:modified>
</cp:coreProperties>
</file>