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256" r:id="rId2"/>
    <p:sldId id="261" r:id="rId3"/>
    <p:sldId id="263" r:id="rId4"/>
    <p:sldId id="387" r:id="rId5"/>
    <p:sldId id="385" r:id="rId6"/>
    <p:sldId id="386" r:id="rId7"/>
    <p:sldId id="371" r:id="rId8"/>
    <p:sldId id="372" r:id="rId9"/>
    <p:sldId id="388" r:id="rId10"/>
    <p:sldId id="389" r:id="rId11"/>
    <p:sldId id="264" r:id="rId12"/>
    <p:sldId id="373" r:id="rId13"/>
    <p:sldId id="286" r:id="rId14"/>
    <p:sldId id="280" r:id="rId15"/>
    <p:sldId id="351" r:id="rId16"/>
    <p:sldId id="352" r:id="rId17"/>
    <p:sldId id="274" r:id="rId18"/>
    <p:sldId id="396" r:id="rId19"/>
    <p:sldId id="397" r:id="rId20"/>
    <p:sldId id="398" r:id="rId21"/>
    <p:sldId id="400" r:id="rId22"/>
    <p:sldId id="401" r:id="rId23"/>
    <p:sldId id="402" r:id="rId24"/>
    <p:sldId id="399" r:id="rId25"/>
    <p:sldId id="390" r:id="rId26"/>
    <p:sldId id="391" r:id="rId27"/>
    <p:sldId id="392" r:id="rId28"/>
    <p:sldId id="393" r:id="rId29"/>
    <p:sldId id="394" r:id="rId30"/>
    <p:sldId id="395" r:id="rId31"/>
    <p:sldId id="277" r:id="rId32"/>
    <p:sldId id="288" r:id="rId33"/>
    <p:sldId id="289" r:id="rId34"/>
    <p:sldId id="287" r:id="rId35"/>
    <p:sldId id="293" r:id="rId36"/>
    <p:sldId id="292" r:id="rId37"/>
    <p:sldId id="294" r:id="rId38"/>
    <p:sldId id="296" r:id="rId39"/>
    <p:sldId id="297" r:id="rId40"/>
    <p:sldId id="298" r:id="rId41"/>
    <p:sldId id="300" r:id="rId42"/>
    <p:sldId id="299" r:id="rId43"/>
    <p:sldId id="368" r:id="rId44"/>
    <p:sldId id="367" r:id="rId45"/>
    <p:sldId id="365" r:id="rId46"/>
    <p:sldId id="366" r:id="rId47"/>
    <p:sldId id="358" r:id="rId48"/>
    <p:sldId id="359" r:id="rId49"/>
    <p:sldId id="304" r:id="rId50"/>
    <p:sldId id="305" r:id="rId51"/>
    <p:sldId id="306" r:id="rId52"/>
    <p:sldId id="307" r:id="rId53"/>
    <p:sldId id="354" r:id="rId54"/>
    <p:sldId id="374" r:id="rId55"/>
    <p:sldId id="375" r:id="rId56"/>
    <p:sldId id="303" r:id="rId57"/>
    <p:sldId id="376" r:id="rId58"/>
    <p:sldId id="308" r:id="rId59"/>
    <p:sldId id="309" r:id="rId60"/>
    <p:sldId id="310" r:id="rId61"/>
    <p:sldId id="311" r:id="rId62"/>
    <p:sldId id="316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53" r:id="rId80"/>
    <p:sldId id="334" r:id="rId81"/>
    <p:sldId id="337" r:id="rId82"/>
    <p:sldId id="338" r:id="rId83"/>
    <p:sldId id="340" r:id="rId84"/>
    <p:sldId id="341" r:id="rId85"/>
    <p:sldId id="342" r:id="rId86"/>
    <p:sldId id="345" r:id="rId87"/>
    <p:sldId id="346" r:id="rId88"/>
    <p:sldId id="347" r:id="rId89"/>
    <p:sldId id="348" r:id="rId90"/>
    <p:sldId id="377" r:id="rId91"/>
    <p:sldId id="382" r:id="rId92"/>
    <p:sldId id="384" r:id="rId93"/>
    <p:sldId id="381" r:id="rId94"/>
    <p:sldId id="378" r:id="rId95"/>
    <p:sldId id="379" r:id="rId96"/>
    <p:sldId id="380" r:id="rId97"/>
    <p:sldId id="369" r:id="rId98"/>
    <p:sldId id="370" r:id="rId9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69159" autoAdjust="0"/>
  </p:normalViewPr>
  <p:slideViewPr>
    <p:cSldViewPr>
      <p:cViewPr varScale="1">
        <p:scale>
          <a:sx n="42" d="100"/>
          <a:sy n="42" d="100"/>
        </p:scale>
        <p:origin x="-1432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0A37-EA3B-4B46-8059-727E2B54BC8E}" type="datetimeFigureOut">
              <a:rPr lang="it-IT" smtClean="0"/>
              <a:t>23/05/2018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95343-408F-4792-A900-7AE86594F8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65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95343-408F-4792-A900-7AE86594F8F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180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3E3B2-FD20-49FF-95FA-0FC3CEE01D55}" type="datetimeFigureOut">
              <a:rPr lang="it-IT" smtClean="0"/>
              <a:t>23/05/2018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590B-DD5E-4973-BA5E-1FE2143F5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264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3E3B2-FD20-49FF-95FA-0FC3CEE01D55}" type="datetimeFigureOut">
              <a:rPr lang="it-IT" smtClean="0"/>
              <a:t>23/05/2018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590B-DD5E-4973-BA5E-1FE2143F5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949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3E3B2-FD20-49FF-95FA-0FC3CEE01D55}" type="datetimeFigureOut">
              <a:rPr lang="it-IT" smtClean="0"/>
              <a:t>23/05/2018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590B-DD5E-4973-BA5E-1FE2143F5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22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3E3B2-FD20-49FF-95FA-0FC3CEE01D55}" type="datetimeFigureOut">
              <a:rPr lang="it-IT" smtClean="0"/>
              <a:t>23/05/2018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590B-DD5E-4973-BA5E-1FE2143F5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17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3E3B2-FD20-49FF-95FA-0FC3CEE01D55}" type="datetimeFigureOut">
              <a:rPr lang="it-IT" smtClean="0"/>
              <a:t>23/05/2018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590B-DD5E-4973-BA5E-1FE2143F5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952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3E3B2-FD20-49FF-95FA-0FC3CEE01D55}" type="datetimeFigureOut">
              <a:rPr lang="it-IT" smtClean="0"/>
              <a:t>23/05/2018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590B-DD5E-4973-BA5E-1FE2143F5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891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3E3B2-FD20-49FF-95FA-0FC3CEE01D55}" type="datetimeFigureOut">
              <a:rPr lang="it-IT" smtClean="0"/>
              <a:t>23/05/2018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590B-DD5E-4973-BA5E-1FE2143F5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675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3E3B2-FD20-49FF-95FA-0FC3CEE01D55}" type="datetimeFigureOut">
              <a:rPr lang="it-IT" smtClean="0"/>
              <a:t>23/05/2018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590B-DD5E-4973-BA5E-1FE2143F5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1751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3E3B2-FD20-49FF-95FA-0FC3CEE01D55}" type="datetimeFigureOut">
              <a:rPr lang="it-IT" smtClean="0"/>
              <a:t>23/05/2018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590B-DD5E-4973-BA5E-1FE2143F5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87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3E3B2-FD20-49FF-95FA-0FC3CEE01D55}" type="datetimeFigureOut">
              <a:rPr lang="it-IT" smtClean="0"/>
              <a:t>23/05/2018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590B-DD5E-4973-BA5E-1FE2143F5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6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3E3B2-FD20-49FF-95FA-0FC3CEE01D55}" type="datetimeFigureOut">
              <a:rPr lang="it-IT" smtClean="0"/>
              <a:t>23/05/2018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F590B-DD5E-4973-BA5E-1FE2143F5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807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3E3B2-FD20-49FF-95FA-0FC3CEE01D55}" type="datetimeFigureOut">
              <a:rPr lang="it-IT" smtClean="0"/>
              <a:t>23/05/2018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F590B-DD5E-4973-BA5E-1FE2143F5DB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24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372200" y="2130425"/>
            <a:ext cx="2771800" cy="4610943"/>
          </a:xfrm>
        </p:spPr>
        <p:txBody>
          <a:bodyPr>
            <a:normAutofit/>
          </a:bodyPr>
          <a:lstStyle/>
          <a:p>
            <a:r>
              <a:rPr lang="it-IT" sz="2000" dirty="0" smtClean="0"/>
              <a:t>Uno dei </a:t>
            </a:r>
            <a:r>
              <a:rPr lang="it-IT" sz="2000" dirty="0" err="1" smtClean="0"/>
              <a:t>Lamassu</a:t>
            </a:r>
            <a:r>
              <a:rPr lang="it-IT" sz="2000" dirty="0" smtClean="0"/>
              <a:t> dal palazzo di </a:t>
            </a:r>
            <a:r>
              <a:rPr lang="it-IT" sz="2000" dirty="0" err="1" smtClean="0"/>
              <a:t>Khorsabad</a:t>
            </a:r>
            <a:r>
              <a:rPr lang="it-IT" sz="2000" dirty="0" smtClean="0"/>
              <a:t> del Louvre (713-707 a.C. </a:t>
            </a:r>
            <a:r>
              <a:rPr lang="it-IT" sz="2000" dirty="0" err="1" smtClean="0"/>
              <a:t>ca</a:t>
            </a:r>
            <a:r>
              <a:rPr lang="it-IT" sz="2000" dirty="0" smtClean="0"/>
              <a:t>.) Visione laterale.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C:\Users\lenovo\Downloads\L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" y="0"/>
            <a:ext cx="6350685" cy="556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55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lenovo\Downloads\L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" y="0"/>
            <a:ext cx="5624696" cy="68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783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9" name="Picture 3" descr="C:\Users\lenovo\Downloads\L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" y="34672"/>
            <a:ext cx="9187596" cy="61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767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 descr="C:\Users\lenovo\Downloads\L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" y="0"/>
            <a:ext cx="49347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008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 descr="C:\Users\lenovo\Downloads\L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883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154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C:\Users\lenovo\Downloads\L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5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06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C:\Users\lenovo\Downloads\L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6256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923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C:\Users\lenovo\Downloads\L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178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C:\Users\lenovo\Downloads\L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" y="3056"/>
            <a:ext cx="6854944" cy="685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636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C:\Users\lenovo\Downloads\L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7" y="16018"/>
            <a:ext cx="9145017" cy="68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92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C:\Users\lenovo\Downloads\L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" y="0"/>
            <a:ext cx="46077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237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ownloads\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82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893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22" name="Picture 2" descr="C:\Users\lenovo\Downloads\L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" y="15240"/>
            <a:ext cx="5132069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790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 descr="C:\Users\lenovo\Downloads\L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6"/>
            <a:ext cx="9114540" cy="683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396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 descr="C:\Users\lenovo\Downloads\L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120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170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 descr="C:\Users\lenovo\Downloads\L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6" y="20568"/>
            <a:ext cx="9247979" cy="520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778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C:\Users\lenovo\Downloads\L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-34926"/>
            <a:ext cx="9204811" cy="418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83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Lamassu</a:t>
            </a:r>
            <a:r>
              <a:rPr lang="it-IT" sz="2000" dirty="0" smtClean="0"/>
              <a:t> a cinque zampe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Downloads\L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" y="1"/>
            <a:ext cx="5548104" cy="693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58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C:\Users\lenovo\Downloads\L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44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ownloads\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4"/>
            <a:ext cx="6855336" cy="68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83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C:\Users\lenovo\Downloads\L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76256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06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Lamassu</a:t>
            </a:r>
            <a:r>
              <a:rPr lang="it-IT" sz="2000" dirty="0" smtClean="0"/>
              <a:t> con 5 zampe </a:t>
            </a:r>
            <a:br>
              <a:rPr lang="it-IT" sz="2000" dirty="0" smtClean="0"/>
            </a:br>
            <a:r>
              <a:rPr lang="it-IT" sz="2000" dirty="0" smtClean="0"/>
              <a:t>( quando lo si guarda da lato )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C:\Users\lenovo\Downloads\L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04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830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C:\Users\lenovo\Downloads\L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" y="0"/>
            <a:ext cx="77485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026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C:\Users\lenovo\Downloads\L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" y="0"/>
            <a:ext cx="4687808" cy="70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022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lenovo\Downloads\L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" y="0"/>
            <a:ext cx="900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273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ownloads\L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" y="0"/>
            <a:ext cx="7775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97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Downloads\L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578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 descr="C:\Users\lenovo\Downloads\L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20568"/>
            <a:ext cx="4550095" cy="70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708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 descr="C:\Users\lenovo\Downloads\L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00"/>
            <a:ext cx="5025130" cy="68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33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 descr="C:\Users\lenovo\Downloads\L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1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504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 descr="C:\Users\lenovo\Downloads\L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40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 descr="C:\Users\lenovo\Downloads\L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" y="1"/>
            <a:ext cx="7006951" cy="693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276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 descr="C:\Users\lenovo\Downloads\L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076056" cy="689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834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lenovo\Downloads\L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60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919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 descr="C:\Users\lenovo\Downloads\L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" y="17512"/>
            <a:ext cx="8664975" cy="686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423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 descr="C:\Users\lenovo\Downloads\L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4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824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 descr="C:\Users\lenovo\Downloads\L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2"/>
            <a:ext cx="7620000" cy="721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627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8370" name="Picture 2" descr="C:\Users\lenovo\Downloads\L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0" y="0"/>
            <a:ext cx="9179334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2602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 descr="C:\Users\lenovo\Downloads\L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3974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903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5234" name="Picture 2" descr="C:\Users\lenovo\Downloads\L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6112" cy="692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874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 descr="C:\Users\lenovo\Downloads\L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" y="-9912"/>
            <a:ext cx="7334004" cy="696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1150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 descr="C:\Users\lenovo\Downloads\L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4"/>
            <a:ext cx="4932040" cy="69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830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 descr="C:\Users\lenovo\Downloads\L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" y="0"/>
            <a:ext cx="49347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998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 descr="C:\Users\lenovo\Downloads\L$$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" y="15558"/>
            <a:ext cx="7800385" cy="684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352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C:\Users\lenovo\Downloads\L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32"/>
            <a:ext cx="8128001" cy="812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4084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 descr="C:\Users\lenovo\Downloads\L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795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8841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 descr="C:\Users\lenovo\Downloads\L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96" y="0"/>
            <a:ext cx="4457680" cy="740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5405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 descr="C:\Users\lenovo\Downloads\L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083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9874" name="Picture 2" descr="C:\Users\lenovo\Downloads\L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" y="32400"/>
            <a:ext cx="5187672" cy="688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619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282" y="6309320"/>
            <a:ext cx="9007214" cy="54868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Lamassu</a:t>
            </a:r>
            <a:r>
              <a:rPr lang="it-IT" sz="2000" dirty="0" smtClean="0"/>
              <a:t> dal palazzo di </a:t>
            </a:r>
            <a:r>
              <a:rPr lang="it-IT" sz="2000" dirty="0" err="1" smtClean="0"/>
              <a:t>Khorsabad</a:t>
            </a:r>
            <a:r>
              <a:rPr lang="it-IT" sz="2000" dirty="0" smtClean="0"/>
              <a:t>, Louvre (713-707 a.C. </a:t>
            </a:r>
            <a:r>
              <a:rPr lang="it-IT" sz="2000" dirty="0" err="1" smtClean="0"/>
              <a:t>ca</a:t>
            </a:r>
            <a:r>
              <a:rPr lang="it-IT" sz="2000" dirty="0" smtClean="0"/>
              <a:t>.) Visione frontale.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ownloads\L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1" y="0"/>
            <a:ext cx="8299649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239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5818658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Lamassu</a:t>
            </a:r>
            <a:r>
              <a:rPr lang="it-IT" sz="2000" dirty="0" smtClean="0"/>
              <a:t>, Porta di tutte le Nazioni, 490-480 a.C. </a:t>
            </a:r>
            <a:r>
              <a:rPr lang="it-IT" sz="2000" dirty="0" err="1" smtClean="0"/>
              <a:t>ca</a:t>
            </a:r>
            <a:r>
              <a:rPr lang="it-IT" sz="2000" dirty="0" smtClean="0"/>
              <a:t>., Persepoli, Iran.</a:t>
            </a:r>
            <a:br>
              <a:rPr lang="it-IT" sz="2000" dirty="0" smtClean="0"/>
            </a:br>
            <a:r>
              <a:rPr lang="it-IT" sz="2000" dirty="0" smtClean="0"/>
              <a:t>Erano considerati spiriti benefici e protettivi e per questo venivano posti all'ingresso dei palazzi. Di questa figura mitica esistono varie rappresentazioni: per lo più era raffigurato come un mostro alato dal corpo di toro o leone e testa umana. Questo per identificare in esso la forza di un toro o di un leone, le ali di un angelo e la saggezza dell'uomo. 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3074" name="Picture 2" descr="C:\Users\lenovo\Downloads\L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9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9843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 descr="C:\Users\lenovo\Downloads\L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" y="-1"/>
            <a:ext cx="4618856" cy="718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7466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Lamassu</a:t>
            </a:r>
            <a:r>
              <a:rPr lang="it-IT" sz="2000" dirty="0" smtClean="0"/>
              <a:t> di </a:t>
            </a:r>
            <a:r>
              <a:rPr lang="it-IT" sz="2000" dirty="0" err="1" smtClean="0"/>
              <a:t>Nimrud</a:t>
            </a:r>
            <a:r>
              <a:rPr lang="it-IT" sz="2000" dirty="0" smtClean="0"/>
              <a:t> prima del 2015.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9" name="Picture 3" descr="C:\Users\lenovo\Downloads\L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74898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6003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 descr="C:\Users\lenovo\Downloads\L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" y="0"/>
            <a:ext cx="4563311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4580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 descr="C:\Users\lenovo\Downloads\L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14848"/>
            <a:ext cx="4608512" cy="717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1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8066" name="Picture 2" descr="C:\Users\lenovo\Downloads\L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475" y="-28575"/>
            <a:ext cx="8128000" cy="703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6173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 descr="C:\Users\lenovo\Downloads\L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60" y="0"/>
            <a:ext cx="927113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2190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 descr="C:\Users\lenovo\Downloads\L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4"/>
            <a:ext cx="9163368" cy="674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9852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 descr="C:\Users\lenovo\Downloads\L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684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1579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 descr="C:\Users\lenovo\Downloads\L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59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7047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 descr="C:\Users\lenovo\Downloads\L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" y="0"/>
            <a:ext cx="3635504" cy="668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647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 descr="C:\Users\lenovo\Downloads\L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" y="0"/>
            <a:ext cx="3191271" cy="678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9592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 descr="C:\Users\lenovo\Downloads\L6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" y="0"/>
            <a:ext cx="9185959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1720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 descr="C:\Users\lenovo\Downloads\L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76"/>
            <a:ext cx="4566149" cy="684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5516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 descr="C:\Users\lenovo\Downloads\L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8648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5086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 descr="C:\Users\lenovo\Downloads\L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586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78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4210" name="Picture 2" descr="C:\Users\lenovo\Downloads\L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214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220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9634" name="Picture 2" descr="C:\Users\lenovo\Downloads\L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8986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5038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0658" name="Picture 2" descr="C:\Users\lenovo\Downloads\L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0"/>
            <a:ext cx="5040734" cy="684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341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682" name="Picture 2" descr="C:\Users\lenovo\Downloads\L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88"/>
            <a:ext cx="5132856" cy="684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2692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6" name="Picture 2" descr="C:\Users\lenovo\Downloads\L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3"/>
            <a:ext cx="4427984" cy="72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1030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3730" name="Picture 2" descr="C:\Users\lenovo\Downloads\L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8"/>
            <a:ext cx="4860032" cy="692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5139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4754" name="Picture 2" descr="C:\Users\lenovo\Downloads\L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509911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8833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5778" name="Picture 2" descr="C:\Users\lenovo\Downloads\L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" y="0"/>
            <a:ext cx="9146260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1704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6802" name="Picture 2" descr="C:\Users\lenovo\Downloads\L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9451" cy="753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340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7826" name="Picture 2" descr="C:\Users\lenovo\Downloads\L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6"/>
            <a:ext cx="4355976" cy="689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5434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 descr="C:\Users\lenovo\Downloads\L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" y="784"/>
            <a:ext cx="5144659" cy="68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29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 descr="C:\Users\lenovo\Downloads\L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4"/>
            <a:ext cx="4932040" cy="69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8728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8850" name="Picture 2" descr="C:\Users\lenovo\Downloads\L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72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819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 descr="C:\Users\lenovo\Downloads\L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" y="634"/>
            <a:ext cx="4874512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5830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2946" name="Picture 2" descr="C:\Users\lenovo\Downloads\L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" y="0"/>
            <a:ext cx="9198311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8469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94" name="Picture 2" descr="C:\Users\lenovo\Downloads\L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6" y="0"/>
            <a:ext cx="9134306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3490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6018" name="Picture 2" descr="C:\Users\lenovo\Downloads\L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76" y="0"/>
            <a:ext cx="47043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5425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7042" name="Picture 2" descr="C:\Users\lenovo\Downloads\L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6"/>
            <a:ext cx="4572000" cy="689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8294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0114" name="Picture 2" descr="C:\Users\lenovo\Downloads\L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6147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1138" name="Picture 2" descr="C:\Users\lenovo\Downloads\L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876"/>
            <a:ext cx="7045275" cy="704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8090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62" name="Picture 2" descr="C:\Users\lenovo\Downloads\L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10302865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6067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3186" name="Picture 2" descr="C:\Users\lenovo\Downloads\L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768"/>
            <a:ext cx="4680843" cy="684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323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lenovo\Downloads\L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" y="0"/>
            <a:ext cx="55983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0182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5818658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Lamassu</a:t>
            </a:r>
            <a:r>
              <a:rPr lang="it-IT" sz="2000" dirty="0" smtClean="0"/>
              <a:t>, Porta di tutte le Nazioni, 490-480 a.C. </a:t>
            </a:r>
            <a:r>
              <a:rPr lang="it-IT" sz="2000" dirty="0" err="1" smtClean="0"/>
              <a:t>ca</a:t>
            </a:r>
            <a:r>
              <a:rPr lang="it-IT" sz="2000" dirty="0" smtClean="0"/>
              <a:t>., Persepoli, Iran.</a:t>
            </a:r>
            <a:br>
              <a:rPr lang="it-IT" sz="2000" dirty="0" smtClean="0"/>
            </a:br>
            <a:r>
              <a:rPr lang="it-IT" sz="2000" dirty="0" smtClean="0"/>
              <a:t>Erano considerati spiriti benefici e protettivi e per questo venivano posti all'ingresso dei palazzi. Di questa figura mitica esistono varie rappresentazioni: per lo più era raffigurato come un mostro alato dal corpo di toro o leone e testa umana. Questo per identificare in esso la forza di un toro o di un leone, le ali di un angelo e la saggezza dell'uomo. 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3074" name="Picture 2" descr="C:\Users\lenovo\Downloads\L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9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482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0898" name="Picture 2" descr="C:\Users\lenovo\Downloads\L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9497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41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lenovo\Downloads\L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8" y="11440"/>
            <a:ext cx="9108642" cy="608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8562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3970" name="Picture 2" descr="C:\Users\lenovo\Downloads\L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432"/>
            <a:ext cx="9144001" cy="683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8021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21288"/>
            <a:ext cx="8229600" cy="83671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Lamassu</a:t>
            </a:r>
            <a:r>
              <a:rPr lang="it-IT" sz="2000" dirty="0" smtClean="0"/>
              <a:t> di </a:t>
            </a:r>
            <a:r>
              <a:rPr lang="it-IT" sz="2000" dirty="0" err="1" smtClean="0"/>
              <a:t>Nimrud</a:t>
            </a:r>
            <a:r>
              <a:rPr lang="it-IT" sz="2000" dirty="0" smtClean="0"/>
              <a:t> prima del 2015.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9" name="Picture 3" descr="C:\Users\lenovo\Downloads\L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74898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58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 descr="C:\Users\lenovo\Downloads\L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" y="0"/>
            <a:ext cx="4563311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4858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9090" name="Picture 2" descr="C:\Users\lenovo\Downloads\L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8093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6166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 descr="C:\Users\lenovo\Downloads\L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32"/>
            <a:ext cx="4499992" cy="704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4093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 descr="C:\Users\lenovo\Downloads\L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52"/>
            <a:ext cx="4559990" cy="683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5580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91</Words>
  <Application>Microsoft Office PowerPoint</Application>
  <PresentationFormat>Presentazione su schermo (4:3)</PresentationFormat>
  <Paragraphs>25</Paragraphs>
  <Slides>98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98</vt:i4>
      </vt:variant>
    </vt:vector>
  </HeadingPairs>
  <TitlesOfParts>
    <vt:vector size="99" baseType="lpstr">
      <vt:lpstr>Tema di Office</vt:lpstr>
      <vt:lpstr>Uno dei Lamassu dal palazzo di Khorsabad del Louvre (713-707 a.C. ca.) Visione laterale.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Lamassu a cinque zampe</vt:lpstr>
      <vt:lpstr>Presentazione standard di PowerPoint</vt:lpstr>
      <vt:lpstr>Presentazione standard di PowerPoint</vt:lpstr>
      <vt:lpstr>Presentazione standard di PowerPoint</vt:lpstr>
      <vt:lpstr>Lamassu con 5 zampe  ( quando lo si guarda da lato 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Lamassu dal palazzo di Khorsabad, Louvre (713-707 a.C. ca.) Visione frontale.</vt:lpstr>
      <vt:lpstr>Lamassu, Porta di tutte le Nazioni, 490-480 a.C. ca., Persepoli, Iran. Erano considerati spiriti benefici e protettivi e per questo venivano posti all'ingresso dei palazzi. Di questa figura mitica esistono varie rappresentazioni: per lo più era raffigurato come un mostro alato dal corpo di toro o leone e testa umana. Questo per identificare in esso la forza di un toro o di un leone, le ali di un angelo e la saggezza dell'uomo. </vt:lpstr>
      <vt:lpstr>Presentazione standard di PowerPoint</vt:lpstr>
      <vt:lpstr>Lamassu di Nimrud prima del 2015.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Lamassu, Porta di tutte le Nazioni, 490-480 a.C. ca., Persepoli, Iran. Erano considerati spiriti benefici e protettivi e per questo venivano posti all'ingresso dei palazzi. Di questa figura mitica esistono varie rappresentazioni: per lo più era raffigurato come un mostro alato dal corpo di toro o leone e testa umana. Questo per identificare in esso la forza di un toro o di un leone, le ali di un angelo e la saggezza dell'uomo. </vt:lpstr>
      <vt:lpstr>Presentazione standard di PowerPoint</vt:lpstr>
      <vt:lpstr>Presentazione standard di PowerPoint</vt:lpstr>
      <vt:lpstr>Presentazione standard di PowerPoint</vt:lpstr>
      <vt:lpstr>Lamassu di Nimrud prima del 2015.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Uno dei Lamassu dal palazzo di Khorsabad del Louvre (713-707 a.C. ca.) Visione laterale.</dc:title>
  <dc:creator>lenovo</dc:creator>
  <cp:lastModifiedBy>lenovo</cp:lastModifiedBy>
  <cp:revision>11</cp:revision>
  <dcterms:created xsi:type="dcterms:W3CDTF">2018-05-23T18:34:10Z</dcterms:created>
  <dcterms:modified xsi:type="dcterms:W3CDTF">2018-05-23T20:16:38Z</dcterms:modified>
</cp:coreProperties>
</file>