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1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1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21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42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2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13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6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34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17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09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AB60-084F-4B6B-B006-E52C706639EA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B090-C92F-4845-B5EF-019FDBFC5A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0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79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8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tra Dottori del Tempio</a:t>
            </a:r>
            <a:br>
              <a:rPr lang="it-IT" sz="2000" dirty="0" smtClean="0"/>
            </a:br>
            <a:r>
              <a:rPr lang="it-IT" sz="2000" dirty="0" smtClean="0"/>
              <a:t>Samuele al Tempio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49"/>
            <a:ext cx="4895060" cy="687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7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Battesimo di Gesù</a:t>
            </a:r>
            <a:br>
              <a:rPr lang="it-IT" sz="2000" dirty="0" smtClean="0"/>
            </a:br>
            <a:r>
              <a:rPr lang="it-IT" sz="2000" dirty="0" smtClean="0"/>
              <a:t>Passaggio del Mar Rosso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0"/>
            <a:ext cx="520107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2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4048" y="2130425"/>
            <a:ext cx="345415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Codice </a:t>
            </a:r>
            <a:r>
              <a:rPr lang="it-IT" sz="2000" dirty="0" err="1" smtClean="0"/>
              <a:t>a.U.6.7</a:t>
            </a:r>
            <a:r>
              <a:rPr lang="it-IT" sz="2000" dirty="0" smtClean="0"/>
              <a:t> Est. 136, Biblioteca Estense, Modena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Ultima Cena, Crocefissione, L’Evangelista Luca 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4587462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38" y="7234"/>
            <a:ext cx="4473119" cy="59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9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Annunciazione</a:t>
            </a:r>
            <a:br>
              <a:rPr lang="it-IT" sz="2000" dirty="0" smtClean="0"/>
            </a:br>
            <a:r>
              <a:rPr lang="it-IT" sz="2000" dirty="0" smtClean="0"/>
              <a:t>Vello di Gedeone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" y="0"/>
            <a:ext cx="4763671" cy="683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4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Nascita di Gesù</a:t>
            </a:r>
            <a:br>
              <a:rPr lang="it-IT" sz="2000" dirty="0" smtClean="0"/>
            </a:br>
            <a:r>
              <a:rPr lang="it-IT" sz="2000" dirty="0" smtClean="0"/>
              <a:t>Mosè pastore e roveto ardente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45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0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presentato al Tempio</a:t>
            </a:r>
            <a:br>
              <a:rPr lang="it-IT" sz="2000" dirty="0" smtClean="0"/>
            </a:br>
            <a:r>
              <a:rPr lang="it-IT" sz="2000" dirty="0" smtClean="0"/>
              <a:t>Samuele offerto al Tempio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7234"/>
            <a:ext cx="4807750" cy="68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8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Adorazione dei Magi</a:t>
            </a:r>
            <a:br>
              <a:rPr lang="it-IT" sz="2000" dirty="0" smtClean="0"/>
            </a:br>
            <a:r>
              <a:rPr lang="it-IT" sz="2000" dirty="0" smtClean="0"/>
              <a:t>Regina Sava venera Salomone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-13049"/>
            <a:ext cx="4892008" cy="687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12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Fuga in Egitto</a:t>
            </a:r>
            <a:br>
              <a:rPr lang="it-IT" sz="2000" dirty="0" smtClean="0"/>
            </a:br>
            <a:r>
              <a:rPr lang="it-IT" sz="2000" dirty="0" smtClean="0"/>
              <a:t>Davide fugge da Saul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2" y="9939"/>
            <a:ext cx="4943909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1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Strage degli Innocenti</a:t>
            </a:r>
            <a:br>
              <a:rPr lang="it-IT" sz="2000" dirty="0" smtClean="0"/>
            </a:br>
            <a:r>
              <a:rPr lang="it-IT" sz="2000" dirty="0" err="1" smtClean="0"/>
              <a:t>Ioas</a:t>
            </a:r>
            <a:r>
              <a:rPr lang="it-IT" sz="2000" dirty="0" smtClean="0"/>
              <a:t> salvato da strage dei bambini di stirpe reale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"/>
            <a:ext cx="4902518" cy="68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71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Presentazione su schermo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Codice a.U.6.7 Est. 136, Biblioteca Estense, Modena</vt:lpstr>
      <vt:lpstr>Ultima Cena, Crocefissione, L’Evangelista Luca </vt:lpstr>
      <vt:lpstr>Annunciazione Vello di Gedeone</vt:lpstr>
      <vt:lpstr>Nascita di Gesù Mosè pastore e roveto ardente</vt:lpstr>
      <vt:lpstr>Gesù presentato al Tempio Samuele offerto al Tempio</vt:lpstr>
      <vt:lpstr>Adorazione dei Magi Regina Sava venera Salomone</vt:lpstr>
      <vt:lpstr>Fuga in Egitto Davide fugge da Saul</vt:lpstr>
      <vt:lpstr>Strage degli Innocenti Ioas salvato da strage dei bambini di stirpe reale</vt:lpstr>
      <vt:lpstr>Gesù tra Dottori del Tempio Samuele al Tempio</vt:lpstr>
      <vt:lpstr>Battesimo di Gesù Passaggio del Mar Rosso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2018-07-15T19:57:22Z</dcterms:created>
  <dcterms:modified xsi:type="dcterms:W3CDTF">2018-07-15T19:58:03Z</dcterms:modified>
</cp:coreProperties>
</file>