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065-21E0-4AE2-850C-E5C515DB0AB8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B36C-F730-431A-9A3A-C1757681C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87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065-21E0-4AE2-850C-E5C515DB0AB8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B36C-F730-431A-9A3A-C1757681C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92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065-21E0-4AE2-850C-E5C515DB0AB8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B36C-F730-431A-9A3A-C1757681C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47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065-21E0-4AE2-850C-E5C515DB0AB8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B36C-F730-431A-9A3A-C1757681C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88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065-21E0-4AE2-850C-E5C515DB0AB8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B36C-F730-431A-9A3A-C1757681C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45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065-21E0-4AE2-850C-E5C515DB0AB8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B36C-F730-431A-9A3A-C1757681C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4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065-21E0-4AE2-850C-E5C515DB0AB8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B36C-F730-431A-9A3A-C1757681C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48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065-21E0-4AE2-850C-E5C515DB0AB8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B36C-F730-431A-9A3A-C1757681C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99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065-21E0-4AE2-850C-E5C515DB0AB8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B36C-F730-431A-9A3A-C1757681C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67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065-21E0-4AE2-850C-E5C515DB0AB8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B36C-F730-431A-9A3A-C1757681C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97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065-21E0-4AE2-850C-E5C515DB0AB8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B36C-F730-431A-9A3A-C1757681C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15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D1065-21E0-4AE2-850C-E5C515DB0AB8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BB36C-F730-431A-9A3A-C1757681C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88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coronato di spine</a:t>
            </a:r>
            <a:br>
              <a:rPr lang="it-IT" sz="2000" dirty="0" smtClean="0"/>
            </a:br>
            <a:r>
              <a:rPr lang="it-IT" sz="2000" dirty="0" smtClean="0"/>
              <a:t>Davide perdona l‘insultatore</a:t>
            </a:r>
            <a:endParaRPr lang="it-IT" sz="20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" y="19202"/>
            <a:ext cx="5105993" cy="68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0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Sepoltura di Gesù</a:t>
            </a:r>
            <a:br>
              <a:rPr lang="it-IT" sz="2000" dirty="0" smtClean="0"/>
            </a:br>
            <a:r>
              <a:rPr lang="it-IT" sz="2000" dirty="0" smtClean="0"/>
              <a:t>Giona gettato in mare</a:t>
            </a:r>
            <a:endParaRPr lang="it-IT" sz="20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22"/>
            <a:ext cx="5092995" cy="689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57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smtClean="0"/>
              <a:t>L’Evangelista Luca</a:t>
            </a:r>
            <a:endParaRPr lang="it-IT" sz="20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018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5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Ecce Homo!</a:t>
            </a:r>
            <a:br>
              <a:rPr lang="it-IT" sz="2000" dirty="0" smtClean="0"/>
            </a:br>
            <a:r>
              <a:rPr lang="it-IT" sz="2000" dirty="0" smtClean="0"/>
              <a:t>Visione del profeta Zaccaria</a:t>
            </a:r>
            <a:endParaRPr lang="it-IT" sz="20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07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1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Pilato si lava le mani</a:t>
            </a:r>
            <a:br>
              <a:rPr lang="it-IT" sz="2000" dirty="0" smtClean="0"/>
            </a:br>
            <a:r>
              <a:rPr lang="it-IT" sz="2000" dirty="0" smtClean="0"/>
              <a:t>Daniele accusato davanti al re Dario</a:t>
            </a:r>
            <a:endParaRPr lang="it-IT" sz="20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80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42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sale l Calvario</a:t>
            </a:r>
            <a:br>
              <a:rPr lang="it-IT" sz="2000" dirty="0" smtClean="0"/>
            </a:br>
            <a:r>
              <a:rPr lang="it-IT" sz="2000" dirty="0" smtClean="0"/>
              <a:t>Isacco porta il legno dl sacrificio</a:t>
            </a:r>
            <a:endParaRPr lang="it-IT" sz="20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-18797"/>
            <a:ext cx="5050499" cy="68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96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Cocfission</a:t>
            </a:r>
            <a:r>
              <a:rPr lang="it-IT" sz="2000" dirty="0" smtClean="0"/>
              <a:t> di Gesù</a:t>
            </a:r>
            <a:br>
              <a:rPr lang="it-IT" sz="2000" dirty="0" smtClean="0"/>
            </a:br>
            <a:r>
              <a:rPr lang="it-IT" sz="2000" dirty="0" smtClean="0"/>
              <a:t>Sacrificio di </a:t>
            </a:r>
            <a:r>
              <a:rPr lang="it-IT" sz="2000" dirty="0" err="1" smtClean="0"/>
              <a:t>isacco</a:t>
            </a:r>
            <a:endParaRPr lang="it-IT" sz="20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1"/>
            <a:ext cx="5077060" cy="684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2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Sorteggio delle vesti di Gesù</a:t>
            </a:r>
            <a:br>
              <a:rPr lang="it-IT" sz="2000" dirty="0" smtClean="0"/>
            </a:br>
            <a:r>
              <a:rPr lang="it-IT" sz="2000" dirty="0" smtClean="0"/>
              <a:t>Il </a:t>
            </a:r>
            <a:r>
              <a:rPr lang="it-IT" sz="2000" dirty="0" err="1" smtClean="0"/>
              <a:t>serpent</a:t>
            </a:r>
            <a:r>
              <a:rPr lang="it-IT" sz="2000" dirty="0" smtClean="0"/>
              <a:t> di bronzo</a:t>
            </a:r>
            <a:endParaRPr lang="it-IT" sz="20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1"/>
            <a:ext cx="5113838" cy="684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4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trafitto al costato</a:t>
            </a:r>
            <a:br>
              <a:rPr lang="it-IT" sz="2000" dirty="0" smtClean="0"/>
            </a:br>
            <a:r>
              <a:rPr lang="it-IT" sz="2000" dirty="0" smtClean="0"/>
              <a:t>creazione di Eva</a:t>
            </a:r>
            <a:endParaRPr lang="it-IT" sz="20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" y="32454"/>
            <a:ext cx="5014456" cy="68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74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Giuseppe d’Arimatea e Nicodemo chiedono a Pilato il corpo di Gesù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46411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79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Lameno</a:t>
            </a:r>
            <a:r>
              <a:rPr lang="it-IT" sz="2000" dirty="0" smtClean="0"/>
              <a:t> sul corpo di Gesù</a:t>
            </a:r>
            <a:br>
              <a:rPr lang="it-IT" sz="2000" dirty="0" smtClean="0"/>
            </a:br>
            <a:r>
              <a:rPr lang="it-IT" sz="2000" dirty="0" smtClean="0"/>
              <a:t>Lamento di Noemi sul marito e due figli morti</a:t>
            </a:r>
            <a:endParaRPr lang="it-IT" sz="2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21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897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Presentazione su schermo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Gesù coronato di spine Davide perdona l‘insultatore</vt:lpstr>
      <vt:lpstr>Ecce Homo! Visione del profeta Zaccaria</vt:lpstr>
      <vt:lpstr>Pilato si lava le mani Daniele accusato davanti al re Dario</vt:lpstr>
      <vt:lpstr>Gesù sale l Calvario Isacco porta il legno dl sacrificio</vt:lpstr>
      <vt:lpstr>Cocfission di Gesù Sacrificio di isacco</vt:lpstr>
      <vt:lpstr>Sorteggio delle vesti di Gesù Il serpent di bronzo</vt:lpstr>
      <vt:lpstr>Gesù trafitto al costato creazione di Eva</vt:lpstr>
      <vt:lpstr>Giuseppe d’Arimatea e Nicodemo chiedono a Pilato il corpo di Gesù </vt:lpstr>
      <vt:lpstr>Lameno sul corpo di Gesù Lamento di Noemi sul marito e due figli morti</vt:lpstr>
      <vt:lpstr>Sepoltura di Gesù Giona gettato in mare</vt:lpstr>
      <vt:lpstr>L’Evangelista Luca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Gesù coronato di spine Davide perdona l‘insultatore</dc:title>
  <dc:creator>lenovo</dc:creator>
  <cp:lastModifiedBy>lenovo</cp:lastModifiedBy>
  <cp:revision>1</cp:revision>
  <dcterms:created xsi:type="dcterms:W3CDTF">2018-07-15T19:59:28Z</dcterms:created>
  <dcterms:modified xsi:type="dcterms:W3CDTF">2018-07-15T19:59:52Z</dcterms:modified>
</cp:coreProperties>
</file>