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3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D4AB-BC21-43D7-A408-7B63517DBA29}" type="datetimeFigureOut">
              <a:rPr lang="it-IT" smtClean="0"/>
              <a:t>30/12/2019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2D7F-14C1-4F66-9E35-066565AB47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80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D4AB-BC21-43D7-A408-7B63517DBA29}" type="datetimeFigureOut">
              <a:rPr lang="it-IT" smtClean="0"/>
              <a:t>30/12/2019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2D7F-14C1-4F66-9E35-066565AB47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865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D4AB-BC21-43D7-A408-7B63517DBA29}" type="datetimeFigureOut">
              <a:rPr lang="it-IT" smtClean="0"/>
              <a:t>30/12/2019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2D7F-14C1-4F66-9E35-066565AB47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717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D4AB-BC21-43D7-A408-7B63517DBA29}" type="datetimeFigureOut">
              <a:rPr lang="it-IT" smtClean="0"/>
              <a:t>30/12/2019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2D7F-14C1-4F66-9E35-066565AB47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1047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D4AB-BC21-43D7-A408-7B63517DBA29}" type="datetimeFigureOut">
              <a:rPr lang="it-IT" smtClean="0"/>
              <a:t>30/12/2019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2D7F-14C1-4F66-9E35-066565AB47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556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D4AB-BC21-43D7-A408-7B63517DBA29}" type="datetimeFigureOut">
              <a:rPr lang="it-IT" smtClean="0"/>
              <a:t>30/12/2019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2D7F-14C1-4F66-9E35-066565AB47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227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D4AB-BC21-43D7-A408-7B63517DBA29}" type="datetimeFigureOut">
              <a:rPr lang="it-IT" smtClean="0"/>
              <a:t>30/12/2019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2D7F-14C1-4F66-9E35-066565AB47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6412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D4AB-BC21-43D7-A408-7B63517DBA29}" type="datetimeFigureOut">
              <a:rPr lang="it-IT" smtClean="0"/>
              <a:t>30/12/2019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2D7F-14C1-4F66-9E35-066565AB47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316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D4AB-BC21-43D7-A408-7B63517DBA29}" type="datetimeFigureOut">
              <a:rPr lang="it-IT" smtClean="0"/>
              <a:t>30/12/2019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2D7F-14C1-4F66-9E35-066565AB47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47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D4AB-BC21-43D7-A408-7B63517DBA29}" type="datetimeFigureOut">
              <a:rPr lang="it-IT" smtClean="0"/>
              <a:t>30/12/2019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2D7F-14C1-4F66-9E35-066565AB47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79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BD4AB-BC21-43D7-A408-7B63517DBA29}" type="datetimeFigureOut">
              <a:rPr lang="it-IT" smtClean="0"/>
              <a:t>30/12/2019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C2D7F-14C1-4F66-9E35-066565AB47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71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BD4AB-BC21-43D7-A408-7B63517DBA29}" type="datetimeFigureOut">
              <a:rPr lang="it-IT" smtClean="0"/>
              <a:t>30/12/2019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C2D7F-14C1-4F66-9E35-066565AB47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4181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09320"/>
            <a:ext cx="7772400" cy="548680"/>
          </a:xfrm>
        </p:spPr>
        <p:txBody>
          <a:bodyPr>
            <a:normAutofit fontScale="90000"/>
          </a:bodyPr>
          <a:lstStyle/>
          <a:p>
            <a:r>
              <a:rPr lang="it-IT" sz="2200" dirty="0" smtClean="0"/>
              <a:t>Particolare</a:t>
            </a:r>
            <a:r>
              <a:rPr lang="it-IT" dirty="0" smtClean="0"/>
              <a:t> </a:t>
            </a:r>
            <a:r>
              <a:rPr lang="it-IT" sz="2200" dirty="0" smtClean="0"/>
              <a:t>Trittico in avorio, </a:t>
            </a:r>
            <a:r>
              <a:rPr lang="it-IT" sz="2200" dirty="0" err="1" smtClean="0"/>
              <a:t>PV</a:t>
            </a:r>
            <a:endParaRPr lang="it-IT" sz="2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C:\Users\lenovo\Downloads\PV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" y="24572"/>
            <a:ext cx="9034324" cy="6284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64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Autofit/>
          </a:bodyPr>
          <a:lstStyle/>
          <a:p>
            <a:r>
              <a:rPr lang="it-IT" sz="2800" dirty="0" smtClean="0"/>
              <a:t>Particolare Trittico </a:t>
            </a:r>
            <a:r>
              <a:rPr lang="it-IT" sz="2800" dirty="0" err="1" smtClean="0"/>
              <a:t>iin</a:t>
            </a:r>
            <a:r>
              <a:rPr lang="it-IT" sz="2800" dirty="0" smtClean="0"/>
              <a:t> avorio </a:t>
            </a:r>
            <a:r>
              <a:rPr lang="it-IT" sz="2800" dirty="0" err="1" smtClean="0"/>
              <a:t>PV</a:t>
            </a:r>
            <a:endParaRPr lang="it-IT" sz="2800" dirty="0"/>
          </a:p>
        </p:txBody>
      </p:sp>
      <p:pic>
        <p:nvPicPr>
          <p:cNvPr id="2050" name="Picture 2" descr="C:\Users\lenovo\Downloads\PV 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0"/>
            <a:ext cx="5663429" cy="638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095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Trittico in avorio, </a:t>
            </a:r>
            <a:r>
              <a:rPr lang="it-IT" sz="2000" dirty="0" err="1" smtClean="0"/>
              <a:t>PV</a:t>
            </a:r>
            <a:endParaRPr lang="it-IT" sz="2000" dirty="0"/>
          </a:p>
        </p:txBody>
      </p:sp>
      <p:pic>
        <p:nvPicPr>
          <p:cNvPr id="3074" name="Picture 2" descr="C:\Users\lenovo\Downloads\PV 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3929"/>
            <a:ext cx="5773731" cy="6415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770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 descr="C:\Users\lenovo\Downloads\PV 1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206" y="-3676"/>
            <a:ext cx="9148512" cy="5088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41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123" name="Picture 3" descr="C:\Users\lenovo\Downloads\PV 1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7584" y="-1827584"/>
            <a:ext cx="12304240" cy="1230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860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146" name="Picture 2" descr="C:\Users\lenovo\Downloads\PV 1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1395535"/>
            <a:ext cx="9073008" cy="169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6680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8195" name="Picture 3" descr="C:\Users\lenovo\Downloads\PV 1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0689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573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36096" y="274638"/>
            <a:ext cx="3250704" cy="11430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Bottega degli </a:t>
            </a:r>
            <a:r>
              <a:rPr lang="it-IT" sz="2000" smtClean="0"/>
              <a:t>Embriachi</a:t>
            </a:r>
            <a:endParaRPr lang="it-IT" sz="2000" dirty="0"/>
          </a:p>
        </p:txBody>
      </p:sp>
      <p:pic>
        <p:nvPicPr>
          <p:cNvPr id="9218" name="Picture 2" descr="C:\Users\lenovo\Downloads\PV 17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5" y="0"/>
            <a:ext cx="5204524" cy="7821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9937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19</Words>
  <Application>Microsoft Office PowerPoint</Application>
  <PresentationFormat>Presentazione su schermo (4:3)</PresentationFormat>
  <Paragraphs>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Particolare Trittico in avorio, PV</vt:lpstr>
      <vt:lpstr>Particolare Trittico iin avorio PV</vt:lpstr>
      <vt:lpstr>Trittico in avorio, PV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Bottega degli Embriachi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Particolare Trittico in avorio, PV</dc:title>
  <dc:creator>lenovo</dc:creator>
  <cp:lastModifiedBy>lenovo</cp:lastModifiedBy>
  <cp:revision>4</cp:revision>
  <dcterms:created xsi:type="dcterms:W3CDTF">2019-12-30T14:08:59Z</dcterms:created>
  <dcterms:modified xsi:type="dcterms:W3CDTF">2019-12-30T14:53:01Z</dcterms:modified>
</cp:coreProperties>
</file>