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9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58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99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85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78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35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44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43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39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29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04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11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39095-7BB2-4A02-A183-E433C7A84E60}" type="datetimeFigureOut">
              <a:rPr lang="it-IT" smtClean="0"/>
              <a:t>20/11/2017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81A2-FC78-472B-A44E-84B0C7986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2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253" y="-870601"/>
            <a:ext cx="6858002" cy="8599203"/>
          </a:xfrm>
        </p:spPr>
      </p:pic>
    </p:spTree>
    <p:extLst>
      <p:ext uri="{BB962C8B-B14F-4D97-AF65-F5344CB8AC3E}">
        <p14:creationId xmlns:p14="http://schemas.microsoft.com/office/powerpoint/2010/main" val="21982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807" y="-875011"/>
            <a:ext cx="6858002" cy="8608023"/>
          </a:xfrm>
        </p:spPr>
      </p:pic>
    </p:spTree>
    <p:extLst>
      <p:ext uri="{BB962C8B-B14F-4D97-AF65-F5344CB8AC3E}">
        <p14:creationId xmlns:p14="http://schemas.microsoft.com/office/powerpoint/2010/main" val="32134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343" y="-830837"/>
            <a:ext cx="6858000" cy="8519674"/>
          </a:xfrm>
        </p:spPr>
      </p:pic>
    </p:spTree>
    <p:extLst>
      <p:ext uri="{BB962C8B-B14F-4D97-AF65-F5344CB8AC3E}">
        <p14:creationId xmlns:p14="http://schemas.microsoft.com/office/powerpoint/2010/main" val="20508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036" y="-848810"/>
            <a:ext cx="6858001" cy="8555623"/>
          </a:xfrm>
        </p:spPr>
      </p:pic>
    </p:spTree>
    <p:extLst>
      <p:ext uri="{BB962C8B-B14F-4D97-AF65-F5344CB8AC3E}">
        <p14:creationId xmlns:p14="http://schemas.microsoft.com/office/powerpoint/2010/main" val="18454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751" y="-899749"/>
            <a:ext cx="6957394" cy="8756892"/>
          </a:xfrm>
        </p:spPr>
      </p:pic>
    </p:spTree>
    <p:extLst>
      <p:ext uri="{BB962C8B-B14F-4D97-AF65-F5344CB8AC3E}">
        <p14:creationId xmlns:p14="http://schemas.microsoft.com/office/powerpoint/2010/main" val="40176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6956" cy="6858000"/>
          </a:xfrm>
        </p:spPr>
      </p:pic>
    </p:spTree>
    <p:extLst>
      <p:ext uri="{BB962C8B-B14F-4D97-AF65-F5344CB8AC3E}">
        <p14:creationId xmlns:p14="http://schemas.microsoft.com/office/powerpoint/2010/main" val="31643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2017-11-20T20:52:55Z</dcterms:created>
  <dcterms:modified xsi:type="dcterms:W3CDTF">2017-11-20T20:53:40Z</dcterms:modified>
</cp:coreProperties>
</file>