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14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44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60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4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9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36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14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04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44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80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90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82FA7-EDA4-4B44-8572-E22AB154E6C6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1267-EA5E-434B-AAAB-8DDC9281E8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12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0773"/>
            <a:ext cx="6253361" cy="686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" y="0"/>
            <a:ext cx="45683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1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8064" y="2130425"/>
            <a:ext cx="3310136" cy="1470025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Miniature tratte da codice 38 , m </a:t>
            </a:r>
            <a:r>
              <a:rPr lang="it-IT" sz="2000" dirty="0" err="1" smtClean="0"/>
              <a:t>embr</a:t>
            </a:r>
            <a:r>
              <a:rPr lang="it-IT" sz="2000" dirty="0" smtClean="0"/>
              <a:t>. sec. XIII, a. 230, 1, 150 della Biblioteca Marciana di Venezia, da codice 77 sec.  XIII, a. 320, da </a:t>
            </a:r>
            <a:r>
              <a:rPr lang="it-IT" sz="2000" dirty="0" err="1" smtClean="0"/>
              <a:t>BiBlia</a:t>
            </a:r>
            <a:r>
              <a:rPr lang="it-IT" sz="2000" dirty="0" smtClean="0"/>
              <a:t> Sacra detta di Borso d’Este, Mss.  V.G. 13.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148064" y="1700808"/>
            <a:ext cx="3672408" cy="3937992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8875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3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93" y="0"/>
            <a:ext cx="4391807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0665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1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" y="0"/>
            <a:ext cx="46453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57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02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17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" y="0"/>
            <a:ext cx="480093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33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0"/>
            <a:ext cx="4708795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7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"/>
            <a:ext cx="4580682" cy="702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30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50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823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Presentazione su schermo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Miniature tratte da codice 38 , m embr. sec. XIII, a. 230, 1, 150 della Biblioteca Marciana di Venezia, da codice 77 sec.  XIII, a. 320, da BiBlia Sacra detta di Borso d’Este, Mss.  V.G. 13.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2018-07-10T14:01:33Z</dcterms:created>
  <dcterms:modified xsi:type="dcterms:W3CDTF">2018-07-10T14:02:11Z</dcterms:modified>
</cp:coreProperties>
</file>