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48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71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3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75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8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38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68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09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3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3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8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C2335-5BBF-4850-8607-C5E00A5CE25F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6365-E8EB-4E40-ADB7-A5DB50AB4C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18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2344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76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128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3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30696"/>
            <a:ext cx="4848053" cy="68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" y="19202"/>
            <a:ext cx="4625273" cy="683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9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05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7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11224"/>
            <a:ext cx="4550072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61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0"/>
            <a:ext cx="4589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3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3104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19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11224"/>
            <a:ext cx="5132224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85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2018-07-10T14:02:37Z</dcterms:created>
  <dcterms:modified xsi:type="dcterms:W3CDTF">2018-07-10T14:03:05Z</dcterms:modified>
</cp:coreProperties>
</file>