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71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84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31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02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5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88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22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38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3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5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91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1F85-C90E-4DB0-8740-2BA8F9559A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9F28-453B-48CF-803A-5035FEF18E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69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3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"/>
            <a:ext cx="9263471" cy="6310740"/>
          </a:xfrm>
        </p:spPr>
      </p:pic>
    </p:spTree>
    <p:extLst>
      <p:ext uri="{BB962C8B-B14F-4D97-AF65-F5344CB8AC3E}">
        <p14:creationId xmlns:p14="http://schemas.microsoft.com/office/powerpoint/2010/main" val="213819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" y="24949"/>
            <a:ext cx="6883251" cy="6883251"/>
          </a:xfrm>
        </p:spPr>
      </p:pic>
    </p:spTree>
    <p:extLst>
      <p:ext uri="{BB962C8B-B14F-4D97-AF65-F5344CB8AC3E}">
        <p14:creationId xmlns:p14="http://schemas.microsoft.com/office/powerpoint/2010/main" val="99688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" y="-28397"/>
            <a:ext cx="9113156" cy="6481733"/>
          </a:xfrm>
        </p:spPr>
      </p:pic>
    </p:spTree>
    <p:extLst>
      <p:ext uri="{BB962C8B-B14F-4D97-AF65-F5344CB8AC3E}">
        <p14:creationId xmlns:p14="http://schemas.microsoft.com/office/powerpoint/2010/main" val="145474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0"/>
            <a:ext cx="9112560" cy="3645024"/>
          </a:xfrm>
        </p:spPr>
      </p:pic>
    </p:spTree>
    <p:extLst>
      <p:ext uri="{BB962C8B-B14F-4D97-AF65-F5344CB8AC3E}">
        <p14:creationId xmlns:p14="http://schemas.microsoft.com/office/powerpoint/2010/main" val="55084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63439" cy="6858000"/>
          </a:xfrm>
        </p:spPr>
      </p:pic>
    </p:spTree>
    <p:extLst>
      <p:ext uri="{BB962C8B-B14F-4D97-AF65-F5344CB8AC3E}">
        <p14:creationId xmlns:p14="http://schemas.microsoft.com/office/powerpoint/2010/main" val="269093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5"/>
            <a:ext cx="4586977" cy="6846235"/>
          </a:xfrm>
        </p:spPr>
      </p:pic>
    </p:spTree>
    <p:extLst>
      <p:ext uri="{BB962C8B-B14F-4D97-AF65-F5344CB8AC3E}">
        <p14:creationId xmlns:p14="http://schemas.microsoft.com/office/powerpoint/2010/main" val="14663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7654" cy="6858000"/>
          </a:xfrm>
        </p:spPr>
      </p:pic>
    </p:spTree>
    <p:extLst>
      <p:ext uri="{BB962C8B-B14F-4D97-AF65-F5344CB8AC3E}">
        <p14:creationId xmlns:p14="http://schemas.microsoft.com/office/powerpoint/2010/main" val="302588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58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3"/>
            <a:ext cx="4764350" cy="6867533"/>
          </a:xfrm>
        </p:spPr>
      </p:pic>
    </p:spTree>
    <p:extLst>
      <p:ext uri="{BB962C8B-B14F-4D97-AF65-F5344CB8AC3E}">
        <p14:creationId xmlns:p14="http://schemas.microsoft.com/office/powerpoint/2010/main" val="123769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1" y="0"/>
            <a:ext cx="6746557" cy="6858000"/>
          </a:xfrm>
        </p:spPr>
      </p:pic>
    </p:spTree>
    <p:extLst>
      <p:ext uri="{BB962C8B-B14F-4D97-AF65-F5344CB8AC3E}">
        <p14:creationId xmlns:p14="http://schemas.microsoft.com/office/powerpoint/2010/main" val="161787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6" y="0"/>
            <a:ext cx="9138918" cy="6237312"/>
          </a:xfrm>
        </p:spPr>
      </p:pic>
    </p:spTree>
    <p:extLst>
      <p:ext uri="{BB962C8B-B14F-4D97-AF65-F5344CB8AC3E}">
        <p14:creationId xmlns:p14="http://schemas.microsoft.com/office/powerpoint/2010/main" val="80556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3462" cy="6858000"/>
          </a:xfrm>
        </p:spPr>
      </p:pic>
    </p:spTree>
    <p:extLst>
      <p:ext uri="{BB962C8B-B14F-4D97-AF65-F5344CB8AC3E}">
        <p14:creationId xmlns:p14="http://schemas.microsoft.com/office/powerpoint/2010/main" val="281352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6"/>
            <a:ext cx="4726990" cy="6838324"/>
          </a:xfrm>
        </p:spPr>
      </p:pic>
    </p:spTree>
    <p:extLst>
      <p:ext uri="{BB962C8B-B14F-4D97-AF65-F5344CB8AC3E}">
        <p14:creationId xmlns:p14="http://schemas.microsoft.com/office/powerpoint/2010/main" val="55249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400"/>
            <a:ext cx="5421423" cy="7029400"/>
          </a:xfrm>
        </p:spPr>
      </p:pic>
    </p:spTree>
    <p:extLst>
      <p:ext uri="{BB962C8B-B14F-4D97-AF65-F5344CB8AC3E}">
        <p14:creationId xmlns:p14="http://schemas.microsoft.com/office/powerpoint/2010/main" val="713096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124"/>
            <a:ext cx="4997415" cy="6881124"/>
          </a:xfrm>
        </p:spPr>
      </p:pic>
    </p:spTree>
    <p:extLst>
      <p:ext uri="{BB962C8B-B14F-4D97-AF65-F5344CB8AC3E}">
        <p14:creationId xmlns:p14="http://schemas.microsoft.com/office/powerpoint/2010/main" val="1483725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5"/>
            <a:ext cx="9103702" cy="6156379"/>
          </a:xfrm>
        </p:spPr>
      </p:pic>
    </p:spTree>
    <p:extLst>
      <p:ext uri="{BB962C8B-B14F-4D97-AF65-F5344CB8AC3E}">
        <p14:creationId xmlns:p14="http://schemas.microsoft.com/office/powerpoint/2010/main" val="711497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7654" cy="6858000"/>
          </a:xfrm>
        </p:spPr>
      </p:pic>
    </p:spTree>
    <p:extLst>
      <p:ext uri="{BB962C8B-B14F-4D97-AF65-F5344CB8AC3E}">
        <p14:creationId xmlns:p14="http://schemas.microsoft.com/office/powerpoint/2010/main" val="348976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3"/>
            <a:ext cx="4764350" cy="6867533"/>
          </a:xfrm>
        </p:spPr>
      </p:pic>
    </p:spTree>
    <p:extLst>
      <p:ext uri="{BB962C8B-B14F-4D97-AF65-F5344CB8AC3E}">
        <p14:creationId xmlns:p14="http://schemas.microsoft.com/office/powerpoint/2010/main" val="3316258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1" y="0"/>
            <a:ext cx="6746557" cy="6858000"/>
          </a:xfrm>
        </p:spPr>
      </p:pic>
    </p:spTree>
    <p:extLst>
      <p:ext uri="{BB962C8B-B14F-4D97-AF65-F5344CB8AC3E}">
        <p14:creationId xmlns:p14="http://schemas.microsoft.com/office/powerpoint/2010/main" val="1423986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3462" cy="6858000"/>
          </a:xfrm>
        </p:spPr>
      </p:pic>
    </p:spTree>
    <p:extLst>
      <p:ext uri="{BB962C8B-B14F-4D97-AF65-F5344CB8AC3E}">
        <p14:creationId xmlns:p14="http://schemas.microsoft.com/office/powerpoint/2010/main" val="1258143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6"/>
            <a:ext cx="4726990" cy="6838324"/>
          </a:xfrm>
        </p:spPr>
      </p:pic>
    </p:spTree>
    <p:extLst>
      <p:ext uri="{BB962C8B-B14F-4D97-AF65-F5344CB8AC3E}">
        <p14:creationId xmlns:p14="http://schemas.microsoft.com/office/powerpoint/2010/main" val="302878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"/>
            <a:ext cx="9263471" cy="6310740"/>
          </a:xfrm>
        </p:spPr>
      </p:pic>
    </p:spTree>
    <p:extLst>
      <p:ext uri="{BB962C8B-B14F-4D97-AF65-F5344CB8AC3E}">
        <p14:creationId xmlns:p14="http://schemas.microsoft.com/office/powerpoint/2010/main" val="4080567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400"/>
            <a:ext cx="5421423" cy="7029400"/>
          </a:xfrm>
        </p:spPr>
      </p:pic>
    </p:spTree>
    <p:extLst>
      <p:ext uri="{BB962C8B-B14F-4D97-AF65-F5344CB8AC3E}">
        <p14:creationId xmlns:p14="http://schemas.microsoft.com/office/powerpoint/2010/main" val="4007495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124"/>
            <a:ext cx="4997415" cy="6881124"/>
          </a:xfrm>
        </p:spPr>
      </p:pic>
    </p:spTree>
    <p:extLst>
      <p:ext uri="{BB962C8B-B14F-4D97-AF65-F5344CB8AC3E}">
        <p14:creationId xmlns:p14="http://schemas.microsoft.com/office/powerpoint/2010/main" val="2416101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5"/>
            <a:ext cx="9103702" cy="6156379"/>
          </a:xfrm>
        </p:spPr>
      </p:pic>
    </p:spTree>
    <p:extLst>
      <p:ext uri="{BB962C8B-B14F-4D97-AF65-F5344CB8AC3E}">
        <p14:creationId xmlns:p14="http://schemas.microsoft.com/office/powerpoint/2010/main" val="2873413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"/>
            <a:ext cx="5027294" cy="6851509"/>
          </a:xfrm>
        </p:spPr>
      </p:pic>
    </p:spTree>
    <p:extLst>
      <p:ext uri="{BB962C8B-B14F-4D97-AF65-F5344CB8AC3E}">
        <p14:creationId xmlns:p14="http://schemas.microsoft.com/office/powerpoint/2010/main" val="3714795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4844" cy="6858000"/>
          </a:xfrm>
        </p:spPr>
      </p:pic>
    </p:spTree>
    <p:extLst>
      <p:ext uri="{BB962C8B-B14F-4D97-AF65-F5344CB8AC3E}">
        <p14:creationId xmlns:p14="http://schemas.microsoft.com/office/powerpoint/2010/main" val="1999914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206364" cy="6237312"/>
          </a:xfrm>
        </p:spPr>
      </p:pic>
    </p:spTree>
    <p:extLst>
      <p:ext uri="{BB962C8B-B14F-4D97-AF65-F5344CB8AC3E}">
        <p14:creationId xmlns:p14="http://schemas.microsoft.com/office/powerpoint/2010/main" val="3686385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5"/>
            <a:ext cx="4819016" cy="6835485"/>
          </a:xfrm>
        </p:spPr>
      </p:pic>
    </p:spTree>
    <p:extLst>
      <p:ext uri="{BB962C8B-B14F-4D97-AF65-F5344CB8AC3E}">
        <p14:creationId xmlns:p14="http://schemas.microsoft.com/office/powerpoint/2010/main" val="3138815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0584" cy="6858000"/>
          </a:xfrm>
        </p:spPr>
      </p:pic>
    </p:spTree>
    <p:extLst>
      <p:ext uri="{BB962C8B-B14F-4D97-AF65-F5344CB8AC3E}">
        <p14:creationId xmlns:p14="http://schemas.microsoft.com/office/powerpoint/2010/main" val="3592188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9217" cy="6858000"/>
          </a:xfrm>
        </p:spPr>
      </p:pic>
    </p:spTree>
    <p:extLst>
      <p:ext uri="{BB962C8B-B14F-4D97-AF65-F5344CB8AC3E}">
        <p14:creationId xmlns:p14="http://schemas.microsoft.com/office/powerpoint/2010/main" val="2844905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8"/>
            <a:ext cx="4241253" cy="6854552"/>
          </a:xfrm>
        </p:spPr>
      </p:pic>
    </p:spTree>
    <p:extLst>
      <p:ext uri="{BB962C8B-B14F-4D97-AF65-F5344CB8AC3E}">
        <p14:creationId xmlns:p14="http://schemas.microsoft.com/office/powerpoint/2010/main" val="145345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" y="24949"/>
            <a:ext cx="6883251" cy="6883251"/>
          </a:xfrm>
        </p:spPr>
      </p:pic>
    </p:spTree>
    <p:extLst>
      <p:ext uri="{BB962C8B-B14F-4D97-AF65-F5344CB8AC3E}">
        <p14:creationId xmlns:p14="http://schemas.microsoft.com/office/powerpoint/2010/main" val="3302040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4" y="0"/>
            <a:ext cx="5829299" cy="6858000"/>
          </a:xfrm>
        </p:spPr>
      </p:pic>
    </p:spTree>
    <p:extLst>
      <p:ext uri="{BB962C8B-B14F-4D97-AF65-F5344CB8AC3E}">
        <p14:creationId xmlns:p14="http://schemas.microsoft.com/office/powerpoint/2010/main" val="3706925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89195" cy="6858000"/>
          </a:xfrm>
        </p:spPr>
      </p:pic>
    </p:spTree>
    <p:extLst>
      <p:ext uri="{BB962C8B-B14F-4D97-AF65-F5344CB8AC3E}">
        <p14:creationId xmlns:p14="http://schemas.microsoft.com/office/powerpoint/2010/main" val="3522126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4" y="0"/>
            <a:ext cx="4346257" cy="6858000"/>
          </a:xfrm>
        </p:spPr>
      </p:pic>
    </p:spTree>
    <p:extLst>
      <p:ext uri="{BB962C8B-B14F-4D97-AF65-F5344CB8AC3E}">
        <p14:creationId xmlns:p14="http://schemas.microsoft.com/office/powerpoint/2010/main" val="350503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" y="-28397"/>
            <a:ext cx="9113156" cy="6481733"/>
          </a:xfrm>
        </p:spPr>
      </p:pic>
    </p:spTree>
    <p:extLst>
      <p:ext uri="{BB962C8B-B14F-4D97-AF65-F5344CB8AC3E}">
        <p14:creationId xmlns:p14="http://schemas.microsoft.com/office/powerpoint/2010/main" val="29059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0"/>
            <a:ext cx="9112560" cy="3645024"/>
          </a:xfrm>
        </p:spPr>
      </p:pic>
    </p:spTree>
    <p:extLst>
      <p:ext uri="{BB962C8B-B14F-4D97-AF65-F5344CB8AC3E}">
        <p14:creationId xmlns:p14="http://schemas.microsoft.com/office/powerpoint/2010/main" val="257321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63439" cy="6858000"/>
          </a:xfrm>
        </p:spPr>
      </p:pic>
    </p:spTree>
    <p:extLst>
      <p:ext uri="{BB962C8B-B14F-4D97-AF65-F5344CB8AC3E}">
        <p14:creationId xmlns:p14="http://schemas.microsoft.com/office/powerpoint/2010/main" val="7118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5"/>
            <a:ext cx="4586977" cy="6846235"/>
          </a:xfrm>
        </p:spPr>
      </p:pic>
    </p:spTree>
    <p:extLst>
      <p:ext uri="{BB962C8B-B14F-4D97-AF65-F5344CB8AC3E}">
        <p14:creationId xmlns:p14="http://schemas.microsoft.com/office/powerpoint/2010/main" val="290894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6" y="0"/>
            <a:ext cx="9138918" cy="6237312"/>
          </a:xfrm>
        </p:spPr>
      </p:pic>
    </p:spTree>
    <p:extLst>
      <p:ext uri="{BB962C8B-B14F-4D97-AF65-F5344CB8AC3E}">
        <p14:creationId xmlns:p14="http://schemas.microsoft.com/office/powerpoint/2010/main" val="1925642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Presentazione su schermo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2016-02-26T20:55:25Z</dcterms:created>
  <dcterms:modified xsi:type="dcterms:W3CDTF">2016-02-26T21:19:10Z</dcterms:modified>
</cp:coreProperties>
</file>