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1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9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92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6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1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85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19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09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67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0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6FEE-9948-4002-9D13-03F72FBF54CC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A65D-8851-4B7C-9D57-3DE50C83E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38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05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3397" cy="6858000"/>
          </a:xfrm>
        </p:spPr>
      </p:pic>
    </p:spTree>
    <p:extLst>
      <p:ext uri="{BB962C8B-B14F-4D97-AF65-F5344CB8AC3E}">
        <p14:creationId xmlns:p14="http://schemas.microsoft.com/office/powerpoint/2010/main" val="50173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7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89"/>
            <a:ext cx="9174785" cy="6353539"/>
          </a:xfrm>
        </p:spPr>
      </p:pic>
    </p:spTree>
    <p:extLst>
      <p:ext uri="{BB962C8B-B14F-4D97-AF65-F5344CB8AC3E}">
        <p14:creationId xmlns:p14="http://schemas.microsoft.com/office/powerpoint/2010/main" val="7865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2"/>
            <a:ext cx="5508628" cy="6846438"/>
          </a:xfrm>
        </p:spPr>
      </p:pic>
    </p:spTree>
    <p:extLst>
      <p:ext uri="{BB962C8B-B14F-4D97-AF65-F5344CB8AC3E}">
        <p14:creationId xmlns:p14="http://schemas.microsoft.com/office/powerpoint/2010/main" val="217475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"/>
            <a:ext cx="4918658" cy="6857189"/>
          </a:xfrm>
        </p:spPr>
      </p:pic>
    </p:spTree>
    <p:extLst>
      <p:ext uri="{BB962C8B-B14F-4D97-AF65-F5344CB8AC3E}">
        <p14:creationId xmlns:p14="http://schemas.microsoft.com/office/powerpoint/2010/main" val="410375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0"/>
            <a:ext cx="5009443" cy="6857189"/>
          </a:xfrm>
        </p:spPr>
      </p:pic>
    </p:spTree>
    <p:extLst>
      <p:ext uri="{BB962C8B-B14F-4D97-AF65-F5344CB8AC3E}">
        <p14:creationId xmlns:p14="http://schemas.microsoft.com/office/powerpoint/2010/main" val="378496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40217" cy="6858000"/>
          </a:xfrm>
        </p:spPr>
      </p:pic>
    </p:spTree>
    <p:extLst>
      <p:ext uri="{BB962C8B-B14F-4D97-AF65-F5344CB8AC3E}">
        <p14:creationId xmlns:p14="http://schemas.microsoft.com/office/powerpoint/2010/main" val="262026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0"/>
            <a:ext cx="4286914" cy="6835890"/>
          </a:xfrm>
        </p:spPr>
      </p:pic>
    </p:spTree>
    <p:extLst>
      <p:ext uri="{BB962C8B-B14F-4D97-AF65-F5344CB8AC3E}">
        <p14:creationId xmlns:p14="http://schemas.microsoft.com/office/powerpoint/2010/main" val="106808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647"/>
            <a:ext cx="8082059" cy="6875647"/>
          </a:xfrm>
        </p:spPr>
      </p:pic>
    </p:spTree>
    <p:extLst>
      <p:ext uri="{BB962C8B-B14F-4D97-AF65-F5344CB8AC3E}">
        <p14:creationId xmlns:p14="http://schemas.microsoft.com/office/powerpoint/2010/main" val="423045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9730" cy="6858000"/>
          </a:xfrm>
        </p:spPr>
      </p:pic>
    </p:spTree>
    <p:extLst>
      <p:ext uri="{BB962C8B-B14F-4D97-AF65-F5344CB8AC3E}">
        <p14:creationId xmlns:p14="http://schemas.microsoft.com/office/powerpoint/2010/main" val="136816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4766" cy="6858000"/>
          </a:xfrm>
        </p:spPr>
      </p:pic>
    </p:spTree>
    <p:extLst>
      <p:ext uri="{BB962C8B-B14F-4D97-AF65-F5344CB8AC3E}">
        <p14:creationId xmlns:p14="http://schemas.microsoft.com/office/powerpoint/2010/main" val="175579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"/>
            <a:ext cx="5032894" cy="6851915"/>
          </a:xfrm>
        </p:spPr>
      </p:pic>
    </p:spTree>
    <p:extLst>
      <p:ext uri="{BB962C8B-B14F-4D97-AF65-F5344CB8AC3E}">
        <p14:creationId xmlns:p14="http://schemas.microsoft.com/office/powerpoint/2010/main" val="2350548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2016-02-26T21:01:18Z</dcterms:created>
  <dcterms:modified xsi:type="dcterms:W3CDTF">2016-02-26T21:18:00Z</dcterms:modified>
</cp:coreProperties>
</file>