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9" r:id="rId3"/>
    <p:sldId id="258" r:id="rId4"/>
    <p:sldId id="266" r:id="rId5"/>
    <p:sldId id="256" r:id="rId6"/>
    <p:sldId id="257" r:id="rId7"/>
    <p:sldId id="269" r:id="rId8"/>
    <p:sldId id="265" r:id="rId9"/>
    <p:sldId id="260" r:id="rId10"/>
    <p:sldId id="263" r:id="rId11"/>
    <p:sldId id="267" r:id="rId12"/>
    <p:sldId id="268" r:id="rId13"/>
    <p:sldId id="261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7" r:id="rId120"/>
    <p:sldId id="376" r:id="rId121"/>
    <p:sldId id="375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7" r:id="rId151"/>
    <p:sldId id="406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9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918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3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34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85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8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27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11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650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57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59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70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917DD-F0BA-4794-B757-1F3FDBE90E1E}" type="datetimeFigureOut">
              <a:rPr lang="it-IT" smtClean="0"/>
              <a:t>26/02/2016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190E8-03E5-4209-8421-A0994DEFAA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5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gi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gi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gif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35711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" y="0"/>
            <a:ext cx="9157252" cy="5877272"/>
          </a:xfrm>
        </p:spPr>
      </p:pic>
    </p:spTree>
    <p:extLst>
      <p:ext uri="{BB962C8B-B14F-4D97-AF65-F5344CB8AC3E}">
        <p14:creationId xmlns:p14="http://schemas.microsoft.com/office/powerpoint/2010/main" val="42804853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76" y="620688"/>
            <a:ext cx="5229944" cy="3648639"/>
          </a:xfrm>
        </p:spPr>
      </p:pic>
    </p:spTree>
    <p:extLst>
      <p:ext uri="{BB962C8B-B14F-4D97-AF65-F5344CB8AC3E}">
        <p14:creationId xmlns:p14="http://schemas.microsoft.com/office/powerpoint/2010/main" val="41532160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051"/>
            <a:ext cx="5262562" cy="4246343"/>
          </a:xfrm>
        </p:spPr>
      </p:pic>
    </p:spTree>
    <p:extLst>
      <p:ext uri="{BB962C8B-B14F-4D97-AF65-F5344CB8AC3E}">
        <p14:creationId xmlns:p14="http://schemas.microsoft.com/office/powerpoint/2010/main" val="7900931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"/>
            <a:ext cx="2958261" cy="4525963"/>
          </a:xfrm>
        </p:spPr>
      </p:pic>
    </p:spTree>
    <p:extLst>
      <p:ext uri="{BB962C8B-B14F-4D97-AF65-F5344CB8AC3E}">
        <p14:creationId xmlns:p14="http://schemas.microsoft.com/office/powerpoint/2010/main" val="17318160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7" y="-69673"/>
            <a:ext cx="6955259" cy="6955259"/>
          </a:xfrm>
        </p:spPr>
      </p:pic>
    </p:spTree>
    <p:extLst>
      <p:ext uri="{BB962C8B-B14F-4D97-AF65-F5344CB8AC3E}">
        <p14:creationId xmlns:p14="http://schemas.microsoft.com/office/powerpoint/2010/main" val="13175009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188640"/>
            <a:ext cx="8599964" cy="6669360"/>
          </a:xfrm>
        </p:spPr>
      </p:pic>
    </p:spTree>
    <p:extLst>
      <p:ext uri="{BB962C8B-B14F-4D97-AF65-F5344CB8AC3E}">
        <p14:creationId xmlns:p14="http://schemas.microsoft.com/office/powerpoint/2010/main" val="15190136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91620" cy="6858000"/>
          </a:xfrm>
        </p:spPr>
      </p:pic>
    </p:spTree>
    <p:extLst>
      <p:ext uri="{BB962C8B-B14F-4D97-AF65-F5344CB8AC3E}">
        <p14:creationId xmlns:p14="http://schemas.microsoft.com/office/powerpoint/2010/main" val="9276589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0"/>
            <a:ext cx="6375556" cy="4525963"/>
          </a:xfrm>
        </p:spPr>
      </p:pic>
    </p:spTree>
    <p:extLst>
      <p:ext uri="{BB962C8B-B14F-4D97-AF65-F5344CB8AC3E}">
        <p14:creationId xmlns:p14="http://schemas.microsoft.com/office/powerpoint/2010/main" val="12912699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08" y="2540383"/>
            <a:ext cx="2630184" cy="2645596"/>
          </a:xfrm>
        </p:spPr>
      </p:pic>
    </p:spTree>
    <p:extLst>
      <p:ext uri="{BB962C8B-B14F-4D97-AF65-F5344CB8AC3E}">
        <p14:creationId xmlns:p14="http://schemas.microsoft.com/office/powerpoint/2010/main" val="31024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50000" cy="6858000"/>
          </a:xfrm>
        </p:spPr>
      </p:pic>
    </p:spTree>
    <p:extLst>
      <p:ext uri="{BB962C8B-B14F-4D97-AF65-F5344CB8AC3E}">
        <p14:creationId xmlns:p14="http://schemas.microsoft.com/office/powerpoint/2010/main" val="7981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71"/>
            <a:ext cx="8658444" cy="6891671"/>
          </a:xfrm>
        </p:spPr>
      </p:pic>
    </p:spTree>
    <p:extLst>
      <p:ext uri="{BB962C8B-B14F-4D97-AF65-F5344CB8AC3E}">
        <p14:creationId xmlns:p14="http://schemas.microsoft.com/office/powerpoint/2010/main" val="67915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2276" cy="4725144"/>
          </a:xfrm>
        </p:spPr>
      </p:pic>
    </p:spTree>
    <p:extLst>
      <p:ext uri="{BB962C8B-B14F-4D97-AF65-F5344CB8AC3E}">
        <p14:creationId xmlns:p14="http://schemas.microsoft.com/office/powerpoint/2010/main" val="14464403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14402"/>
            <a:ext cx="9124502" cy="6222910"/>
          </a:xfrm>
        </p:spPr>
      </p:pic>
    </p:spTree>
    <p:extLst>
      <p:ext uri="{BB962C8B-B14F-4D97-AF65-F5344CB8AC3E}">
        <p14:creationId xmlns:p14="http://schemas.microsoft.com/office/powerpoint/2010/main" val="4398801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0"/>
            <a:ext cx="8641854" cy="6848669"/>
          </a:xfrm>
        </p:spPr>
      </p:pic>
    </p:spTree>
    <p:extLst>
      <p:ext uri="{BB962C8B-B14F-4D97-AF65-F5344CB8AC3E}">
        <p14:creationId xmlns:p14="http://schemas.microsoft.com/office/powerpoint/2010/main" val="25674711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92308" cy="6858000"/>
          </a:xfrm>
        </p:spPr>
      </p:pic>
    </p:spTree>
    <p:extLst>
      <p:ext uri="{BB962C8B-B14F-4D97-AF65-F5344CB8AC3E}">
        <p14:creationId xmlns:p14="http://schemas.microsoft.com/office/powerpoint/2010/main" val="40933840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80561" cy="3573016"/>
          </a:xfrm>
        </p:spPr>
      </p:pic>
    </p:spTree>
    <p:extLst>
      <p:ext uri="{BB962C8B-B14F-4D97-AF65-F5344CB8AC3E}">
        <p14:creationId xmlns:p14="http://schemas.microsoft.com/office/powerpoint/2010/main" val="28587953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2658" cy="4437112"/>
          </a:xfrm>
        </p:spPr>
      </p:pic>
    </p:spTree>
    <p:extLst>
      <p:ext uri="{BB962C8B-B14F-4D97-AF65-F5344CB8AC3E}">
        <p14:creationId xmlns:p14="http://schemas.microsoft.com/office/powerpoint/2010/main" val="40981562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59500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1920" cy="6858000"/>
          </a:xfrm>
        </p:spPr>
      </p:pic>
    </p:spTree>
    <p:extLst>
      <p:ext uri="{BB962C8B-B14F-4D97-AF65-F5344CB8AC3E}">
        <p14:creationId xmlns:p14="http://schemas.microsoft.com/office/powerpoint/2010/main" val="6008975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9"/>
            <a:ext cx="3995936" cy="6969656"/>
          </a:xfrm>
        </p:spPr>
      </p:pic>
    </p:spTree>
    <p:extLst>
      <p:ext uri="{BB962C8B-B14F-4D97-AF65-F5344CB8AC3E}">
        <p14:creationId xmlns:p14="http://schemas.microsoft.com/office/powerpoint/2010/main" val="15770304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8371" cy="6858000"/>
          </a:xfrm>
        </p:spPr>
      </p:pic>
    </p:spTree>
    <p:extLst>
      <p:ext uri="{BB962C8B-B14F-4D97-AF65-F5344CB8AC3E}">
        <p14:creationId xmlns:p14="http://schemas.microsoft.com/office/powerpoint/2010/main" val="30502358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71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3" y="-28398"/>
            <a:ext cx="9240332" cy="3241373"/>
          </a:xfrm>
        </p:spPr>
      </p:pic>
    </p:spTree>
    <p:extLst>
      <p:ext uri="{BB962C8B-B14F-4D97-AF65-F5344CB8AC3E}">
        <p14:creationId xmlns:p14="http://schemas.microsoft.com/office/powerpoint/2010/main" val="14980685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814" cy="6093296"/>
          </a:xfrm>
        </p:spPr>
      </p:pic>
    </p:spTree>
    <p:extLst>
      <p:ext uri="{BB962C8B-B14F-4D97-AF65-F5344CB8AC3E}">
        <p14:creationId xmlns:p14="http://schemas.microsoft.com/office/powerpoint/2010/main" val="70619990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94897" cy="6858000"/>
          </a:xfrm>
        </p:spPr>
      </p:pic>
    </p:spTree>
    <p:extLst>
      <p:ext uri="{BB962C8B-B14F-4D97-AF65-F5344CB8AC3E}">
        <p14:creationId xmlns:p14="http://schemas.microsoft.com/office/powerpoint/2010/main" val="8569065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5369" cy="6858000"/>
          </a:xfrm>
        </p:spPr>
      </p:pic>
    </p:spTree>
    <p:extLst>
      <p:ext uri="{BB962C8B-B14F-4D97-AF65-F5344CB8AC3E}">
        <p14:creationId xmlns:p14="http://schemas.microsoft.com/office/powerpoint/2010/main" val="40588353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816848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1939" cy="6858000"/>
          </a:xfrm>
        </p:spPr>
      </p:pic>
    </p:spTree>
    <p:extLst>
      <p:ext uri="{BB962C8B-B14F-4D97-AF65-F5344CB8AC3E}">
        <p14:creationId xmlns:p14="http://schemas.microsoft.com/office/powerpoint/2010/main" val="362387407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6"/>
            <a:ext cx="9172566" cy="6604248"/>
          </a:xfrm>
        </p:spPr>
      </p:pic>
    </p:spTree>
    <p:extLst>
      <p:ext uri="{BB962C8B-B14F-4D97-AF65-F5344CB8AC3E}">
        <p14:creationId xmlns:p14="http://schemas.microsoft.com/office/powerpoint/2010/main" val="31349820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647"/>
            <a:ext cx="5251275" cy="6875647"/>
          </a:xfrm>
        </p:spPr>
      </p:pic>
    </p:spTree>
    <p:extLst>
      <p:ext uri="{BB962C8B-B14F-4D97-AF65-F5344CB8AC3E}">
        <p14:creationId xmlns:p14="http://schemas.microsoft.com/office/powerpoint/2010/main" val="4182206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15" y="0"/>
            <a:ext cx="9167504" cy="6669360"/>
          </a:xfrm>
        </p:spPr>
      </p:pic>
    </p:spTree>
    <p:extLst>
      <p:ext uri="{BB962C8B-B14F-4D97-AF65-F5344CB8AC3E}">
        <p14:creationId xmlns:p14="http://schemas.microsoft.com/office/powerpoint/2010/main" val="317531174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72" y="0"/>
            <a:ext cx="5006338" cy="6858000"/>
          </a:xfrm>
        </p:spPr>
      </p:pic>
    </p:spTree>
    <p:extLst>
      <p:ext uri="{BB962C8B-B14F-4D97-AF65-F5344CB8AC3E}">
        <p14:creationId xmlns:p14="http://schemas.microsoft.com/office/powerpoint/2010/main" val="163616002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37984" cy="6858000"/>
          </a:xfrm>
        </p:spPr>
      </p:pic>
    </p:spTree>
    <p:extLst>
      <p:ext uri="{BB962C8B-B14F-4D97-AF65-F5344CB8AC3E}">
        <p14:creationId xmlns:p14="http://schemas.microsoft.com/office/powerpoint/2010/main" val="55121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56646" cy="6858000"/>
          </a:xfrm>
        </p:spPr>
      </p:pic>
    </p:spTree>
    <p:extLst>
      <p:ext uri="{BB962C8B-B14F-4D97-AF65-F5344CB8AC3E}">
        <p14:creationId xmlns:p14="http://schemas.microsoft.com/office/powerpoint/2010/main" val="10745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6918195"/>
          </a:xfrm>
        </p:spPr>
      </p:pic>
    </p:spTree>
    <p:extLst>
      <p:ext uri="{BB962C8B-B14F-4D97-AF65-F5344CB8AC3E}">
        <p14:creationId xmlns:p14="http://schemas.microsoft.com/office/powerpoint/2010/main" val="16963980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9"/>
            <a:ext cx="6019122" cy="6830211"/>
          </a:xfrm>
        </p:spPr>
      </p:pic>
    </p:spTree>
    <p:extLst>
      <p:ext uri="{BB962C8B-B14F-4D97-AF65-F5344CB8AC3E}">
        <p14:creationId xmlns:p14="http://schemas.microsoft.com/office/powerpoint/2010/main" val="6924550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8" y="8925"/>
            <a:ext cx="3801210" cy="6895619"/>
          </a:xfrm>
        </p:spPr>
      </p:pic>
    </p:spTree>
    <p:extLst>
      <p:ext uri="{BB962C8B-B14F-4D97-AF65-F5344CB8AC3E}">
        <p14:creationId xmlns:p14="http://schemas.microsoft.com/office/powerpoint/2010/main" val="294430747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4836" cy="6858000"/>
          </a:xfrm>
        </p:spPr>
      </p:pic>
    </p:spTree>
    <p:extLst>
      <p:ext uri="{BB962C8B-B14F-4D97-AF65-F5344CB8AC3E}">
        <p14:creationId xmlns:p14="http://schemas.microsoft.com/office/powerpoint/2010/main" val="301632820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" y="0"/>
            <a:ext cx="4118654" cy="6864425"/>
          </a:xfrm>
        </p:spPr>
      </p:pic>
    </p:spTree>
    <p:extLst>
      <p:ext uri="{BB962C8B-B14F-4D97-AF65-F5344CB8AC3E}">
        <p14:creationId xmlns:p14="http://schemas.microsoft.com/office/powerpoint/2010/main" val="342704517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" y="0"/>
            <a:ext cx="5023484" cy="6858000"/>
          </a:xfrm>
        </p:spPr>
      </p:pic>
    </p:spTree>
    <p:extLst>
      <p:ext uri="{BB962C8B-B14F-4D97-AF65-F5344CB8AC3E}">
        <p14:creationId xmlns:p14="http://schemas.microsoft.com/office/powerpoint/2010/main" val="408898001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050" cy="6021288"/>
          </a:xfrm>
        </p:spPr>
      </p:pic>
    </p:spTree>
    <p:extLst>
      <p:ext uri="{BB962C8B-B14F-4D97-AF65-F5344CB8AC3E}">
        <p14:creationId xmlns:p14="http://schemas.microsoft.com/office/powerpoint/2010/main" val="283534354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2480" cy="6858000"/>
          </a:xfrm>
        </p:spPr>
      </p:pic>
    </p:spTree>
    <p:extLst>
      <p:ext uri="{BB962C8B-B14F-4D97-AF65-F5344CB8AC3E}">
        <p14:creationId xmlns:p14="http://schemas.microsoft.com/office/powerpoint/2010/main" val="256293058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2480" cy="6858000"/>
          </a:xfrm>
        </p:spPr>
      </p:pic>
    </p:spTree>
    <p:extLst>
      <p:ext uri="{BB962C8B-B14F-4D97-AF65-F5344CB8AC3E}">
        <p14:creationId xmlns:p14="http://schemas.microsoft.com/office/powerpoint/2010/main" val="72433047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92177" cy="6858000"/>
          </a:xfrm>
        </p:spPr>
      </p:pic>
    </p:spTree>
    <p:extLst>
      <p:ext uri="{BB962C8B-B14F-4D97-AF65-F5344CB8AC3E}">
        <p14:creationId xmlns:p14="http://schemas.microsoft.com/office/powerpoint/2010/main" val="2574480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86445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16836"/>
            <a:ext cx="9121552" cy="6841164"/>
          </a:xfrm>
        </p:spPr>
      </p:pic>
    </p:spTree>
    <p:extLst>
      <p:ext uri="{BB962C8B-B14F-4D97-AF65-F5344CB8AC3E}">
        <p14:creationId xmlns:p14="http://schemas.microsoft.com/office/powerpoint/2010/main" val="79733788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22312"/>
            <a:ext cx="4597000" cy="6835688"/>
          </a:xfrm>
        </p:spPr>
      </p:pic>
    </p:spTree>
    <p:extLst>
      <p:ext uri="{BB962C8B-B14F-4D97-AF65-F5344CB8AC3E}">
        <p14:creationId xmlns:p14="http://schemas.microsoft.com/office/powerpoint/2010/main" val="218214274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" y="19676"/>
            <a:ext cx="5749033" cy="6838324"/>
          </a:xfrm>
        </p:spPr>
      </p:pic>
    </p:spTree>
    <p:extLst>
      <p:ext uri="{BB962C8B-B14F-4D97-AF65-F5344CB8AC3E}">
        <p14:creationId xmlns:p14="http://schemas.microsoft.com/office/powerpoint/2010/main" val="47308534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84"/>
            <a:ext cx="5442442" cy="6878284"/>
          </a:xfrm>
        </p:spPr>
      </p:pic>
    </p:spTree>
    <p:extLst>
      <p:ext uri="{BB962C8B-B14F-4D97-AF65-F5344CB8AC3E}">
        <p14:creationId xmlns:p14="http://schemas.microsoft.com/office/powerpoint/2010/main" val="111751091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" y="-17648"/>
            <a:ext cx="4753534" cy="6875647"/>
          </a:xfrm>
        </p:spPr>
      </p:pic>
    </p:spTree>
    <p:extLst>
      <p:ext uri="{BB962C8B-B14F-4D97-AF65-F5344CB8AC3E}">
        <p14:creationId xmlns:p14="http://schemas.microsoft.com/office/powerpoint/2010/main" val="133571669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490" cy="6381328"/>
          </a:xfrm>
        </p:spPr>
      </p:pic>
    </p:spTree>
    <p:extLst>
      <p:ext uri="{BB962C8B-B14F-4D97-AF65-F5344CB8AC3E}">
        <p14:creationId xmlns:p14="http://schemas.microsoft.com/office/powerpoint/2010/main" val="12724374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124"/>
            <a:ext cx="4671689" cy="6881124"/>
          </a:xfrm>
        </p:spPr>
      </p:pic>
    </p:spTree>
    <p:extLst>
      <p:ext uri="{BB962C8B-B14F-4D97-AF65-F5344CB8AC3E}">
        <p14:creationId xmlns:p14="http://schemas.microsoft.com/office/powerpoint/2010/main" val="116300362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4" y="0"/>
            <a:ext cx="4980622" cy="6858000"/>
          </a:xfrm>
        </p:spPr>
      </p:pic>
    </p:spTree>
    <p:extLst>
      <p:ext uri="{BB962C8B-B14F-4D97-AF65-F5344CB8AC3E}">
        <p14:creationId xmlns:p14="http://schemas.microsoft.com/office/powerpoint/2010/main" val="279448241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22" y="0"/>
            <a:ext cx="9197485" cy="6597352"/>
          </a:xfrm>
        </p:spPr>
      </p:pic>
    </p:spTree>
    <p:extLst>
      <p:ext uri="{BB962C8B-B14F-4D97-AF65-F5344CB8AC3E}">
        <p14:creationId xmlns:p14="http://schemas.microsoft.com/office/powerpoint/2010/main" val="45229426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0"/>
            <a:ext cx="9174472" cy="6525344"/>
          </a:xfrm>
        </p:spPr>
      </p:pic>
    </p:spTree>
    <p:extLst>
      <p:ext uri="{BB962C8B-B14F-4D97-AF65-F5344CB8AC3E}">
        <p14:creationId xmlns:p14="http://schemas.microsoft.com/office/powerpoint/2010/main" val="1261752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2270" cy="6858000"/>
          </a:xfrm>
        </p:spPr>
      </p:pic>
    </p:spTree>
    <p:extLst>
      <p:ext uri="{BB962C8B-B14F-4D97-AF65-F5344CB8AC3E}">
        <p14:creationId xmlns:p14="http://schemas.microsoft.com/office/powerpoint/2010/main" val="18283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74919" cy="6858000"/>
          </a:xfrm>
        </p:spPr>
      </p:pic>
    </p:spTree>
    <p:extLst>
      <p:ext uri="{BB962C8B-B14F-4D97-AF65-F5344CB8AC3E}">
        <p14:creationId xmlns:p14="http://schemas.microsoft.com/office/powerpoint/2010/main" val="362694758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"/>
            <a:ext cx="9191998" cy="6646845"/>
          </a:xfrm>
        </p:spPr>
      </p:pic>
    </p:spTree>
    <p:extLst>
      <p:ext uri="{BB962C8B-B14F-4D97-AF65-F5344CB8AC3E}">
        <p14:creationId xmlns:p14="http://schemas.microsoft.com/office/powerpoint/2010/main" val="410571425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7752" cy="6858000"/>
          </a:xfrm>
        </p:spPr>
      </p:pic>
    </p:spTree>
    <p:extLst>
      <p:ext uri="{BB962C8B-B14F-4D97-AF65-F5344CB8AC3E}">
        <p14:creationId xmlns:p14="http://schemas.microsoft.com/office/powerpoint/2010/main" val="160517323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302"/>
            <a:ext cx="4660947" cy="6865302"/>
          </a:xfrm>
        </p:spPr>
      </p:pic>
    </p:spTree>
    <p:extLst>
      <p:ext uri="{BB962C8B-B14F-4D97-AF65-F5344CB8AC3E}">
        <p14:creationId xmlns:p14="http://schemas.microsoft.com/office/powerpoint/2010/main" val="422539625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" y="-4056"/>
            <a:ext cx="5077920" cy="6862056"/>
          </a:xfrm>
        </p:spPr>
      </p:pic>
    </p:spTree>
    <p:extLst>
      <p:ext uri="{BB962C8B-B14F-4D97-AF65-F5344CB8AC3E}">
        <p14:creationId xmlns:p14="http://schemas.microsoft.com/office/powerpoint/2010/main" val="197863513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8566234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9220178" cy="4149080"/>
          </a:xfrm>
        </p:spPr>
      </p:pic>
    </p:spTree>
    <p:extLst>
      <p:ext uri="{BB962C8B-B14F-4D97-AF65-F5344CB8AC3E}">
        <p14:creationId xmlns:p14="http://schemas.microsoft.com/office/powerpoint/2010/main" val="77228693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5607" cy="6597352"/>
          </a:xfrm>
        </p:spPr>
      </p:pic>
    </p:spTree>
    <p:extLst>
      <p:ext uri="{BB962C8B-B14F-4D97-AF65-F5344CB8AC3E}">
        <p14:creationId xmlns:p14="http://schemas.microsoft.com/office/powerpoint/2010/main" val="320319546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89195" cy="6858000"/>
          </a:xfrm>
        </p:spPr>
      </p:pic>
    </p:spTree>
    <p:extLst>
      <p:ext uri="{BB962C8B-B14F-4D97-AF65-F5344CB8AC3E}">
        <p14:creationId xmlns:p14="http://schemas.microsoft.com/office/powerpoint/2010/main" val="7372585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0"/>
            <a:ext cx="4741479" cy="6858000"/>
          </a:xfrm>
        </p:spPr>
      </p:pic>
    </p:spTree>
    <p:extLst>
      <p:ext uri="{BB962C8B-B14F-4D97-AF65-F5344CB8AC3E}">
        <p14:creationId xmlns:p14="http://schemas.microsoft.com/office/powerpoint/2010/main" val="3952629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43575" cy="6858000"/>
          </a:xfrm>
        </p:spPr>
      </p:pic>
    </p:spTree>
    <p:extLst>
      <p:ext uri="{BB962C8B-B14F-4D97-AF65-F5344CB8AC3E}">
        <p14:creationId xmlns:p14="http://schemas.microsoft.com/office/powerpoint/2010/main" val="131396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84"/>
            <a:ext cx="9294978" cy="6878284"/>
          </a:xfrm>
        </p:spPr>
      </p:pic>
    </p:spTree>
    <p:extLst>
      <p:ext uri="{BB962C8B-B14F-4D97-AF65-F5344CB8AC3E}">
        <p14:creationId xmlns:p14="http://schemas.microsoft.com/office/powerpoint/2010/main" val="37789766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921"/>
            <a:ext cx="8892267" cy="6880921"/>
          </a:xfrm>
        </p:spPr>
      </p:pic>
    </p:spTree>
    <p:extLst>
      <p:ext uri="{BB962C8B-B14F-4D97-AF65-F5344CB8AC3E}">
        <p14:creationId xmlns:p14="http://schemas.microsoft.com/office/powerpoint/2010/main" val="380805733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" y="0"/>
            <a:ext cx="9125166" cy="4437112"/>
          </a:xfrm>
        </p:spPr>
      </p:pic>
    </p:spTree>
    <p:extLst>
      <p:ext uri="{BB962C8B-B14F-4D97-AF65-F5344CB8AC3E}">
        <p14:creationId xmlns:p14="http://schemas.microsoft.com/office/powerpoint/2010/main" val="130052240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7"/>
            <a:ext cx="4535195" cy="6856783"/>
          </a:xfrm>
        </p:spPr>
      </p:pic>
    </p:spTree>
    <p:extLst>
      <p:ext uri="{BB962C8B-B14F-4D97-AF65-F5344CB8AC3E}">
        <p14:creationId xmlns:p14="http://schemas.microsoft.com/office/powerpoint/2010/main" val="230148373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" y="24949"/>
            <a:ext cx="5064999" cy="6833051"/>
          </a:xfrm>
        </p:spPr>
      </p:pic>
    </p:spTree>
    <p:extLst>
      <p:ext uri="{BB962C8B-B14F-4D97-AF65-F5344CB8AC3E}">
        <p14:creationId xmlns:p14="http://schemas.microsoft.com/office/powerpoint/2010/main" val="45239452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0"/>
            <a:ext cx="4386754" cy="6858000"/>
          </a:xfrm>
        </p:spPr>
      </p:pic>
    </p:spTree>
    <p:extLst>
      <p:ext uri="{BB962C8B-B14F-4D97-AF65-F5344CB8AC3E}">
        <p14:creationId xmlns:p14="http://schemas.microsoft.com/office/powerpoint/2010/main" val="4928106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1945" cy="6165304"/>
          </a:xfrm>
        </p:spPr>
      </p:pic>
    </p:spTree>
    <p:extLst>
      <p:ext uri="{BB962C8B-B14F-4D97-AF65-F5344CB8AC3E}">
        <p14:creationId xmlns:p14="http://schemas.microsoft.com/office/powerpoint/2010/main" val="182810035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2"/>
            <a:ext cx="5360295" cy="6840758"/>
          </a:xfrm>
        </p:spPr>
      </p:pic>
    </p:spTree>
    <p:extLst>
      <p:ext uri="{BB962C8B-B14F-4D97-AF65-F5344CB8AC3E}">
        <p14:creationId xmlns:p14="http://schemas.microsoft.com/office/powerpoint/2010/main" val="363240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" y="0"/>
            <a:ext cx="5040629" cy="6858000"/>
          </a:xfrm>
        </p:spPr>
      </p:pic>
    </p:spTree>
    <p:extLst>
      <p:ext uri="{BB962C8B-B14F-4D97-AF65-F5344CB8AC3E}">
        <p14:creationId xmlns:p14="http://schemas.microsoft.com/office/powerpoint/2010/main" val="31469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04000" cy="6858000"/>
          </a:xfrm>
        </p:spPr>
      </p:pic>
    </p:spTree>
    <p:extLst>
      <p:ext uri="{BB962C8B-B14F-4D97-AF65-F5344CB8AC3E}">
        <p14:creationId xmlns:p14="http://schemas.microsoft.com/office/powerpoint/2010/main" val="47081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82"/>
            <a:ext cx="5655325" cy="6882582"/>
          </a:xfrm>
        </p:spPr>
      </p:pic>
    </p:spTree>
    <p:extLst>
      <p:ext uri="{BB962C8B-B14F-4D97-AF65-F5344CB8AC3E}">
        <p14:creationId xmlns:p14="http://schemas.microsoft.com/office/powerpoint/2010/main" val="27854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2050" cy="6858000"/>
          </a:xfrm>
        </p:spPr>
      </p:pic>
    </p:spTree>
    <p:extLst>
      <p:ext uri="{BB962C8B-B14F-4D97-AF65-F5344CB8AC3E}">
        <p14:creationId xmlns:p14="http://schemas.microsoft.com/office/powerpoint/2010/main" val="112562075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035" cy="5229200"/>
          </a:xfrm>
        </p:spPr>
      </p:pic>
    </p:spTree>
    <p:extLst>
      <p:ext uri="{BB962C8B-B14F-4D97-AF65-F5344CB8AC3E}">
        <p14:creationId xmlns:p14="http://schemas.microsoft.com/office/powerpoint/2010/main" val="325687505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3559" cy="6858000"/>
          </a:xfrm>
        </p:spPr>
      </p:pic>
    </p:spTree>
    <p:extLst>
      <p:ext uri="{BB962C8B-B14F-4D97-AF65-F5344CB8AC3E}">
        <p14:creationId xmlns:p14="http://schemas.microsoft.com/office/powerpoint/2010/main" val="212555237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0"/>
            <a:ext cx="9232446" cy="6597352"/>
          </a:xfrm>
        </p:spPr>
      </p:pic>
    </p:spTree>
    <p:extLst>
      <p:ext uri="{BB962C8B-B14F-4D97-AF65-F5344CB8AC3E}">
        <p14:creationId xmlns:p14="http://schemas.microsoft.com/office/powerpoint/2010/main" val="337808940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397"/>
            <a:ext cx="5095933" cy="6886397"/>
          </a:xfrm>
        </p:spPr>
      </p:pic>
    </p:spTree>
    <p:extLst>
      <p:ext uri="{BB962C8B-B14F-4D97-AF65-F5344CB8AC3E}">
        <p14:creationId xmlns:p14="http://schemas.microsoft.com/office/powerpoint/2010/main" val="4625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052" cy="6453336"/>
          </a:xfrm>
        </p:spPr>
      </p:pic>
    </p:spTree>
    <p:extLst>
      <p:ext uri="{BB962C8B-B14F-4D97-AF65-F5344CB8AC3E}">
        <p14:creationId xmlns:p14="http://schemas.microsoft.com/office/powerpoint/2010/main" val="323440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705" cy="6858000"/>
          </a:xfrm>
        </p:spPr>
      </p:pic>
    </p:spTree>
    <p:extLst>
      <p:ext uri="{BB962C8B-B14F-4D97-AF65-F5344CB8AC3E}">
        <p14:creationId xmlns:p14="http://schemas.microsoft.com/office/powerpoint/2010/main" val="338097336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10"/>
            <a:ext cx="4812467" cy="6835890"/>
          </a:xfrm>
        </p:spPr>
      </p:pic>
    </p:spTree>
    <p:extLst>
      <p:ext uri="{BB962C8B-B14F-4D97-AF65-F5344CB8AC3E}">
        <p14:creationId xmlns:p14="http://schemas.microsoft.com/office/powerpoint/2010/main" val="112100129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" y="0"/>
            <a:ext cx="5400674" cy="6858000"/>
          </a:xfrm>
        </p:spPr>
      </p:pic>
    </p:spTree>
    <p:extLst>
      <p:ext uri="{BB962C8B-B14F-4D97-AF65-F5344CB8AC3E}">
        <p14:creationId xmlns:p14="http://schemas.microsoft.com/office/powerpoint/2010/main" val="109714859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264831" cy="6858000"/>
          </a:xfrm>
        </p:spPr>
      </p:pic>
    </p:spTree>
    <p:extLst>
      <p:ext uri="{BB962C8B-B14F-4D97-AF65-F5344CB8AC3E}">
        <p14:creationId xmlns:p14="http://schemas.microsoft.com/office/powerpoint/2010/main" val="3810058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152"/>
            <a:ext cx="5776931" cy="6883152"/>
          </a:xfrm>
        </p:spPr>
      </p:pic>
    </p:spTree>
    <p:extLst>
      <p:ext uri="{BB962C8B-B14F-4D97-AF65-F5344CB8AC3E}">
        <p14:creationId xmlns:p14="http://schemas.microsoft.com/office/powerpoint/2010/main" val="49813177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" y="0"/>
            <a:ext cx="4706302" cy="6858000"/>
          </a:xfrm>
        </p:spPr>
      </p:pic>
    </p:spTree>
    <p:extLst>
      <p:ext uri="{BB962C8B-B14F-4D97-AF65-F5344CB8AC3E}">
        <p14:creationId xmlns:p14="http://schemas.microsoft.com/office/powerpoint/2010/main" val="363015086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"/>
            <a:ext cx="4525744" cy="6857189"/>
          </a:xfrm>
        </p:spPr>
      </p:pic>
    </p:spTree>
    <p:extLst>
      <p:ext uri="{BB962C8B-B14F-4D97-AF65-F5344CB8AC3E}">
        <p14:creationId xmlns:p14="http://schemas.microsoft.com/office/powerpoint/2010/main" val="349014615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9" y="0"/>
            <a:ext cx="4843462" cy="6858000"/>
          </a:xfrm>
        </p:spPr>
      </p:pic>
    </p:spTree>
    <p:extLst>
      <p:ext uri="{BB962C8B-B14F-4D97-AF65-F5344CB8AC3E}">
        <p14:creationId xmlns:p14="http://schemas.microsoft.com/office/powerpoint/2010/main" val="185685874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989" cy="6597352"/>
          </a:xfrm>
        </p:spPr>
      </p:pic>
    </p:spTree>
    <p:extLst>
      <p:ext uri="{BB962C8B-B14F-4D97-AF65-F5344CB8AC3E}">
        <p14:creationId xmlns:p14="http://schemas.microsoft.com/office/powerpoint/2010/main" val="298677689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0622" cy="6858000"/>
          </a:xfrm>
        </p:spPr>
      </p:pic>
    </p:spTree>
    <p:extLst>
      <p:ext uri="{BB962C8B-B14F-4D97-AF65-F5344CB8AC3E}">
        <p14:creationId xmlns:p14="http://schemas.microsoft.com/office/powerpoint/2010/main" val="316620356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" y="0"/>
            <a:ext cx="5275385" cy="6858000"/>
          </a:xfrm>
        </p:spPr>
      </p:pic>
    </p:spTree>
    <p:extLst>
      <p:ext uri="{BB962C8B-B14F-4D97-AF65-F5344CB8AC3E}">
        <p14:creationId xmlns:p14="http://schemas.microsoft.com/office/powerpoint/2010/main" val="160295154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9044" cy="6858000"/>
          </a:xfrm>
        </p:spPr>
      </p:pic>
    </p:spTree>
    <p:extLst>
      <p:ext uri="{BB962C8B-B14F-4D97-AF65-F5344CB8AC3E}">
        <p14:creationId xmlns:p14="http://schemas.microsoft.com/office/powerpoint/2010/main" val="370878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05839" cy="6858000"/>
          </a:xfrm>
        </p:spPr>
      </p:pic>
    </p:spTree>
    <p:extLst>
      <p:ext uri="{BB962C8B-B14F-4D97-AF65-F5344CB8AC3E}">
        <p14:creationId xmlns:p14="http://schemas.microsoft.com/office/powerpoint/2010/main" val="159903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183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992"/>
            <a:ext cx="5576627" cy="6838008"/>
          </a:xfrm>
        </p:spPr>
      </p:pic>
    </p:spTree>
    <p:extLst>
      <p:ext uri="{BB962C8B-B14F-4D97-AF65-F5344CB8AC3E}">
        <p14:creationId xmlns:p14="http://schemas.microsoft.com/office/powerpoint/2010/main" val="38655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" y="-30832"/>
            <a:ext cx="9186191" cy="6124127"/>
          </a:xfrm>
        </p:spPr>
      </p:pic>
    </p:spTree>
    <p:extLst>
      <p:ext uri="{BB962C8B-B14F-4D97-AF65-F5344CB8AC3E}">
        <p14:creationId xmlns:p14="http://schemas.microsoft.com/office/powerpoint/2010/main" val="977234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" y="0"/>
            <a:ext cx="5592931" cy="6858000"/>
          </a:xfrm>
        </p:spPr>
      </p:pic>
    </p:spTree>
    <p:extLst>
      <p:ext uri="{BB962C8B-B14F-4D97-AF65-F5344CB8AC3E}">
        <p14:creationId xmlns:p14="http://schemas.microsoft.com/office/powerpoint/2010/main" val="4113121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21" y="34280"/>
            <a:ext cx="5507716" cy="6823720"/>
          </a:xfrm>
        </p:spPr>
      </p:pic>
    </p:spTree>
    <p:extLst>
      <p:ext uri="{BB962C8B-B14F-4D97-AF65-F5344CB8AC3E}">
        <p14:creationId xmlns:p14="http://schemas.microsoft.com/office/powerpoint/2010/main" val="734234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2900" cy="6858000"/>
          </a:xfrm>
        </p:spPr>
      </p:pic>
    </p:spTree>
    <p:extLst>
      <p:ext uri="{BB962C8B-B14F-4D97-AF65-F5344CB8AC3E}">
        <p14:creationId xmlns:p14="http://schemas.microsoft.com/office/powerpoint/2010/main" val="368050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9607" cy="6858000"/>
          </a:xfrm>
        </p:spPr>
      </p:pic>
    </p:spTree>
    <p:extLst>
      <p:ext uri="{BB962C8B-B14F-4D97-AF65-F5344CB8AC3E}">
        <p14:creationId xmlns:p14="http://schemas.microsoft.com/office/powerpoint/2010/main" val="4195708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" y="0"/>
            <a:ext cx="5645888" cy="6858000"/>
          </a:xfrm>
        </p:spPr>
      </p:pic>
    </p:spTree>
    <p:extLst>
      <p:ext uri="{BB962C8B-B14F-4D97-AF65-F5344CB8AC3E}">
        <p14:creationId xmlns:p14="http://schemas.microsoft.com/office/powerpoint/2010/main" val="3534519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6386" cy="6858000"/>
          </a:xfrm>
        </p:spPr>
      </p:pic>
    </p:spTree>
    <p:extLst>
      <p:ext uri="{BB962C8B-B14F-4D97-AF65-F5344CB8AC3E}">
        <p14:creationId xmlns:p14="http://schemas.microsoft.com/office/powerpoint/2010/main" val="2830924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6"/>
            <a:ext cx="5567528" cy="6851154"/>
          </a:xfrm>
        </p:spPr>
      </p:pic>
    </p:spTree>
    <p:extLst>
      <p:ext uri="{BB962C8B-B14F-4D97-AF65-F5344CB8AC3E}">
        <p14:creationId xmlns:p14="http://schemas.microsoft.com/office/powerpoint/2010/main" val="3661305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" y="0"/>
            <a:ext cx="5529057" cy="6858000"/>
          </a:xfrm>
        </p:spPr>
      </p:pic>
    </p:spTree>
    <p:extLst>
      <p:ext uri="{BB962C8B-B14F-4D97-AF65-F5344CB8AC3E}">
        <p14:creationId xmlns:p14="http://schemas.microsoft.com/office/powerpoint/2010/main" val="802644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2535" cy="6858000"/>
          </a:xfrm>
        </p:spPr>
      </p:pic>
    </p:spTree>
    <p:extLst>
      <p:ext uri="{BB962C8B-B14F-4D97-AF65-F5344CB8AC3E}">
        <p14:creationId xmlns:p14="http://schemas.microsoft.com/office/powerpoint/2010/main" val="2298679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5463" cy="6858000"/>
          </a:xfrm>
        </p:spPr>
      </p:pic>
    </p:spTree>
    <p:extLst>
      <p:ext uri="{BB962C8B-B14F-4D97-AF65-F5344CB8AC3E}">
        <p14:creationId xmlns:p14="http://schemas.microsoft.com/office/powerpoint/2010/main" val="2063450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" y="0"/>
            <a:ext cx="4607719" cy="6858000"/>
          </a:xfrm>
        </p:spPr>
      </p:pic>
    </p:spTree>
    <p:extLst>
      <p:ext uri="{BB962C8B-B14F-4D97-AF65-F5344CB8AC3E}">
        <p14:creationId xmlns:p14="http://schemas.microsoft.com/office/powerpoint/2010/main" val="3541808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" y="6275"/>
            <a:ext cx="5487874" cy="6851725"/>
          </a:xfrm>
        </p:spPr>
      </p:pic>
    </p:spTree>
    <p:extLst>
      <p:ext uri="{BB962C8B-B14F-4D97-AF65-F5344CB8AC3E}">
        <p14:creationId xmlns:p14="http://schemas.microsoft.com/office/powerpoint/2010/main" val="4019432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"/>
            <a:ext cx="5825186" cy="6855148"/>
          </a:xfrm>
        </p:spPr>
      </p:pic>
    </p:spTree>
    <p:extLst>
      <p:ext uri="{BB962C8B-B14F-4D97-AF65-F5344CB8AC3E}">
        <p14:creationId xmlns:p14="http://schemas.microsoft.com/office/powerpoint/2010/main" val="1393704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"/>
            <a:ext cx="5591536" cy="6856289"/>
          </a:xfrm>
        </p:spPr>
      </p:pic>
    </p:spTree>
    <p:extLst>
      <p:ext uri="{BB962C8B-B14F-4D97-AF65-F5344CB8AC3E}">
        <p14:creationId xmlns:p14="http://schemas.microsoft.com/office/powerpoint/2010/main" val="3709141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2784" cy="6858000"/>
          </a:xfrm>
        </p:spPr>
      </p:pic>
    </p:spTree>
    <p:extLst>
      <p:ext uri="{BB962C8B-B14F-4D97-AF65-F5344CB8AC3E}">
        <p14:creationId xmlns:p14="http://schemas.microsoft.com/office/powerpoint/2010/main" val="2554605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" y="0"/>
            <a:ext cx="5535385" cy="6858000"/>
          </a:xfrm>
        </p:spPr>
      </p:pic>
    </p:spTree>
    <p:extLst>
      <p:ext uri="{BB962C8B-B14F-4D97-AF65-F5344CB8AC3E}">
        <p14:creationId xmlns:p14="http://schemas.microsoft.com/office/powerpoint/2010/main" val="1690489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"/>
            <a:ext cx="5539692" cy="6851725"/>
          </a:xfrm>
        </p:spPr>
      </p:pic>
    </p:spTree>
    <p:extLst>
      <p:ext uri="{BB962C8B-B14F-4D97-AF65-F5344CB8AC3E}">
        <p14:creationId xmlns:p14="http://schemas.microsoft.com/office/powerpoint/2010/main" val="3001898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" y="19992"/>
            <a:ext cx="5509762" cy="6838008"/>
          </a:xfrm>
        </p:spPr>
      </p:pic>
    </p:spTree>
    <p:extLst>
      <p:ext uri="{BB962C8B-B14F-4D97-AF65-F5344CB8AC3E}">
        <p14:creationId xmlns:p14="http://schemas.microsoft.com/office/powerpoint/2010/main" val="3721949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1"/>
            <a:ext cx="5609028" cy="6833419"/>
          </a:xfrm>
        </p:spPr>
      </p:pic>
    </p:spTree>
    <p:extLst>
      <p:ext uri="{BB962C8B-B14F-4D97-AF65-F5344CB8AC3E}">
        <p14:creationId xmlns:p14="http://schemas.microsoft.com/office/powerpoint/2010/main" val="799287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"/>
            <a:ext cx="5455706" cy="6851725"/>
          </a:xfrm>
        </p:spPr>
      </p:pic>
    </p:spTree>
    <p:extLst>
      <p:ext uri="{BB962C8B-B14F-4D97-AF65-F5344CB8AC3E}">
        <p14:creationId xmlns:p14="http://schemas.microsoft.com/office/powerpoint/2010/main" val="3869845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7146" cy="6858000"/>
          </a:xfrm>
        </p:spPr>
      </p:pic>
    </p:spTree>
    <p:extLst>
      <p:ext uri="{BB962C8B-B14F-4D97-AF65-F5344CB8AC3E}">
        <p14:creationId xmlns:p14="http://schemas.microsoft.com/office/powerpoint/2010/main" val="272309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3966" cy="6858000"/>
          </a:xfrm>
        </p:spPr>
      </p:pic>
    </p:spTree>
    <p:extLst>
      <p:ext uri="{BB962C8B-B14F-4D97-AF65-F5344CB8AC3E}">
        <p14:creationId xmlns:p14="http://schemas.microsoft.com/office/powerpoint/2010/main" val="565095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" y="0"/>
            <a:ext cx="5602309" cy="6858000"/>
          </a:xfrm>
        </p:spPr>
      </p:pic>
    </p:spTree>
    <p:extLst>
      <p:ext uri="{BB962C8B-B14F-4D97-AF65-F5344CB8AC3E}">
        <p14:creationId xmlns:p14="http://schemas.microsoft.com/office/powerpoint/2010/main" val="1709829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2"/>
            <a:ext cx="5605158" cy="6937400"/>
          </a:xfrm>
        </p:spPr>
      </p:pic>
    </p:spTree>
    <p:extLst>
      <p:ext uri="{BB962C8B-B14F-4D97-AF65-F5344CB8AC3E}">
        <p14:creationId xmlns:p14="http://schemas.microsoft.com/office/powerpoint/2010/main" val="864251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39"/>
            <a:ext cx="5565919" cy="6891139"/>
          </a:xfrm>
        </p:spPr>
      </p:pic>
    </p:spTree>
    <p:extLst>
      <p:ext uri="{BB962C8B-B14F-4D97-AF65-F5344CB8AC3E}">
        <p14:creationId xmlns:p14="http://schemas.microsoft.com/office/powerpoint/2010/main" val="3060741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5794" cy="6858000"/>
          </a:xfrm>
        </p:spPr>
      </p:pic>
    </p:spTree>
    <p:extLst>
      <p:ext uri="{BB962C8B-B14F-4D97-AF65-F5344CB8AC3E}">
        <p14:creationId xmlns:p14="http://schemas.microsoft.com/office/powerpoint/2010/main" val="4144872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5948" cy="6858000"/>
          </a:xfrm>
        </p:spPr>
      </p:pic>
    </p:spTree>
    <p:extLst>
      <p:ext uri="{BB962C8B-B14F-4D97-AF65-F5344CB8AC3E}">
        <p14:creationId xmlns:p14="http://schemas.microsoft.com/office/powerpoint/2010/main" val="3105087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" y="5134"/>
            <a:ext cx="5579039" cy="6852866"/>
          </a:xfrm>
        </p:spPr>
      </p:pic>
    </p:spTree>
    <p:extLst>
      <p:ext uri="{BB962C8B-B14F-4D97-AF65-F5344CB8AC3E}">
        <p14:creationId xmlns:p14="http://schemas.microsoft.com/office/powerpoint/2010/main" val="4143058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16217" cy="6858000"/>
          </a:xfrm>
        </p:spPr>
      </p:pic>
    </p:spTree>
    <p:extLst>
      <p:ext uri="{BB962C8B-B14F-4D97-AF65-F5344CB8AC3E}">
        <p14:creationId xmlns:p14="http://schemas.microsoft.com/office/powerpoint/2010/main" val="447265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34"/>
            <a:ext cx="5521351" cy="6852866"/>
          </a:xfrm>
        </p:spPr>
      </p:pic>
    </p:spTree>
    <p:extLst>
      <p:ext uri="{BB962C8B-B14F-4D97-AF65-F5344CB8AC3E}">
        <p14:creationId xmlns:p14="http://schemas.microsoft.com/office/powerpoint/2010/main" val="1846589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50905" cy="6858000"/>
          </a:xfrm>
        </p:spPr>
      </p:pic>
    </p:spTree>
    <p:extLst>
      <p:ext uri="{BB962C8B-B14F-4D97-AF65-F5344CB8AC3E}">
        <p14:creationId xmlns:p14="http://schemas.microsoft.com/office/powerpoint/2010/main" val="1304208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" y="5134"/>
            <a:ext cx="5536978" cy="6852866"/>
          </a:xfrm>
        </p:spPr>
      </p:pic>
    </p:spTree>
    <p:extLst>
      <p:ext uri="{BB962C8B-B14F-4D97-AF65-F5344CB8AC3E}">
        <p14:creationId xmlns:p14="http://schemas.microsoft.com/office/powerpoint/2010/main" val="2910630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24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6802" cy="6858000"/>
          </a:xfrm>
        </p:spPr>
      </p:pic>
    </p:spTree>
    <p:extLst>
      <p:ext uri="{BB962C8B-B14F-4D97-AF65-F5344CB8AC3E}">
        <p14:creationId xmlns:p14="http://schemas.microsoft.com/office/powerpoint/2010/main" val="39585637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" name="Segnaposto contenuto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08100" cy="6858000"/>
          </a:xfrm>
        </p:spPr>
      </p:pic>
    </p:spTree>
    <p:extLst>
      <p:ext uri="{BB962C8B-B14F-4D97-AF65-F5344CB8AC3E}">
        <p14:creationId xmlns:p14="http://schemas.microsoft.com/office/powerpoint/2010/main" val="1645294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140" cy="5085184"/>
          </a:xfrm>
        </p:spPr>
      </p:pic>
    </p:spTree>
    <p:extLst>
      <p:ext uri="{BB962C8B-B14F-4D97-AF65-F5344CB8AC3E}">
        <p14:creationId xmlns:p14="http://schemas.microsoft.com/office/powerpoint/2010/main" val="26151419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3970" cy="5661248"/>
          </a:xfrm>
        </p:spPr>
      </p:pic>
    </p:spTree>
    <p:extLst>
      <p:ext uri="{BB962C8B-B14F-4D97-AF65-F5344CB8AC3E}">
        <p14:creationId xmlns:p14="http://schemas.microsoft.com/office/powerpoint/2010/main" val="1179579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" y="0"/>
            <a:ext cx="5561870" cy="6858000"/>
          </a:xfrm>
        </p:spPr>
      </p:pic>
    </p:spTree>
    <p:extLst>
      <p:ext uri="{BB962C8B-B14F-4D97-AF65-F5344CB8AC3E}">
        <p14:creationId xmlns:p14="http://schemas.microsoft.com/office/powerpoint/2010/main" val="3689706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583" cy="5373216"/>
          </a:xfrm>
        </p:spPr>
      </p:pic>
    </p:spTree>
    <p:extLst>
      <p:ext uri="{BB962C8B-B14F-4D97-AF65-F5344CB8AC3E}">
        <p14:creationId xmlns:p14="http://schemas.microsoft.com/office/powerpoint/2010/main" val="42340735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3274" cy="5661248"/>
          </a:xfrm>
        </p:spPr>
      </p:pic>
    </p:spTree>
    <p:extLst>
      <p:ext uri="{BB962C8B-B14F-4D97-AF65-F5344CB8AC3E}">
        <p14:creationId xmlns:p14="http://schemas.microsoft.com/office/powerpoint/2010/main" val="25882870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3561" cy="6858000"/>
          </a:xfrm>
        </p:spPr>
      </p:pic>
    </p:spTree>
    <p:extLst>
      <p:ext uri="{BB962C8B-B14F-4D97-AF65-F5344CB8AC3E}">
        <p14:creationId xmlns:p14="http://schemas.microsoft.com/office/powerpoint/2010/main" val="864061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8588" cy="6858000"/>
          </a:xfrm>
        </p:spPr>
      </p:pic>
    </p:spTree>
    <p:extLst>
      <p:ext uri="{BB962C8B-B14F-4D97-AF65-F5344CB8AC3E}">
        <p14:creationId xmlns:p14="http://schemas.microsoft.com/office/powerpoint/2010/main" val="27965910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4840" cy="6858000"/>
          </a:xfrm>
        </p:spPr>
      </p:pic>
    </p:spTree>
    <p:extLst>
      <p:ext uri="{BB962C8B-B14F-4D97-AF65-F5344CB8AC3E}">
        <p14:creationId xmlns:p14="http://schemas.microsoft.com/office/powerpoint/2010/main" val="1864309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5467" cy="6453336"/>
          </a:xfrm>
        </p:spPr>
      </p:pic>
    </p:spTree>
    <p:extLst>
      <p:ext uri="{BB962C8B-B14F-4D97-AF65-F5344CB8AC3E}">
        <p14:creationId xmlns:p14="http://schemas.microsoft.com/office/powerpoint/2010/main" val="5989974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3331" cy="5085184"/>
          </a:xfrm>
        </p:spPr>
      </p:pic>
    </p:spTree>
    <p:extLst>
      <p:ext uri="{BB962C8B-B14F-4D97-AF65-F5344CB8AC3E}">
        <p14:creationId xmlns:p14="http://schemas.microsoft.com/office/powerpoint/2010/main" val="42057357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47" y="0"/>
            <a:ext cx="9283407" cy="4941168"/>
          </a:xfrm>
        </p:spPr>
      </p:pic>
    </p:spTree>
    <p:extLst>
      <p:ext uri="{BB962C8B-B14F-4D97-AF65-F5344CB8AC3E}">
        <p14:creationId xmlns:p14="http://schemas.microsoft.com/office/powerpoint/2010/main" val="2084112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7940" cy="6858000"/>
          </a:xfrm>
        </p:spPr>
      </p:pic>
    </p:spTree>
    <p:extLst>
      <p:ext uri="{BB962C8B-B14F-4D97-AF65-F5344CB8AC3E}">
        <p14:creationId xmlns:p14="http://schemas.microsoft.com/office/powerpoint/2010/main" val="39653597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745904" cy="6957392"/>
          </a:xfrm>
        </p:spPr>
      </p:pic>
    </p:spTree>
    <p:extLst>
      <p:ext uri="{BB962C8B-B14F-4D97-AF65-F5344CB8AC3E}">
        <p14:creationId xmlns:p14="http://schemas.microsoft.com/office/powerpoint/2010/main" val="30121930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2353" cy="6858000"/>
          </a:xfrm>
        </p:spPr>
      </p:pic>
    </p:spTree>
    <p:extLst>
      <p:ext uri="{BB962C8B-B14F-4D97-AF65-F5344CB8AC3E}">
        <p14:creationId xmlns:p14="http://schemas.microsoft.com/office/powerpoint/2010/main" val="3219801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7764" cy="6858000"/>
          </a:xfrm>
        </p:spPr>
      </p:pic>
    </p:spTree>
    <p:extLst>
      <p:ext uri="{BB962C8B-B14F-4D97-AF65-F5344CB8AC3E}">
        <p14:creationId xmlns:p14="http://schemas.microsoft.com/office/powerpoint/2010/main" val="344904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1542" cy="6858000"/>
          </a:xfrm>
        </p:spPr>
      </p:pic>
    </p:spTree>
    <p:extLst>
      <p:ext uri="{BB962C8B-B14F-4D97-AF65-F5344CB8AC3E}">
        <p14:creationId xmlns:p14="http://schemas.microsoft.com/office/powerpoint/2010/main" val="19522002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" y="-26293"/>
            <a:ext cx="5672517" cy="6884293"/>
          </a:xfrm>
        </p:spPr>
      </p:pic>
    </p:spTree>
    <p:extLst>
      <p:ext uri="{BB962C8B-B14F-4D97-AF65-F5344CB8AC3E}">
        <p14:creationId xmlns:p14="http://schemas.microsoft.com/office/powerpoint/2010/main" val="4491594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94683" cy="6858000"/>
          </a:xfrm>
        </p:spPr>
      </p:pic>
    </p:spTree>
    <p:extLst>
      <p:ext uri="{BB962C8B-B14F-4D97-AF65-F5344CB8AC3E}">
        <p14:creationId xmlns:p14="http://schemas.microsoft.com/office/powerpoint/2010/main" val="29363087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89"/>
            <a:ext cx="5659196" cy="6862589"/>
          </a:xfrm>
        </p:spPr>
      </p:pic>
    </p:spTree>
    <p:extLst>
      <p:ext uri="{BB962C8B-B14F-4D97-AF65-F5344CB8AC3E}">
        <p14:creationId xmlns:p14="http://schemas.microsoft.com/office/powerpoint/2010/main" val="4201466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5" y="8519"/>
            <a:ext cx="4808336" cy="6849481"/>
          </a:xfrm>
        </p:spPr>
      </p:pic>
    </p:spTree>
    <p:extLst>
      <p:ext uri="{BB962C8B-B14F-4D97-AF65-F5344CB8AC3E}">
        <p14:creationId xmlns:p14="http://schemas.microsoft.com/office/powerpoint/2010/main" val="10678400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56738" cy="6858000"/>
          </a:xfrm>
        </p:spPr>
      </p:pic>
    </p:spTree>
    <p:extLst>
      <p:ext uri="{BB962C8B-B14F-4D97-AF65-F5344CB8AC3E}">
        <p14:creationId xmlns:p14="http://schemas.microsoft.com/office/powerpoint/2010/main" val="27215483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71022" cy="6858000"/>
          </a:xfrm>
        </p:spPr>
      </p:pic>
    </p:spTree>
    <p:extLst>
      <p:ext uri="{BB962C8B-B14F-4D97-AF65-F5344CB8AC3E}">
        <p14:creationId xmlns:p14="http://schemas.microsoft.com/office/powerpoint/2010/main" val="35778351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4"/>
            <a:ext cx="5606304" cy="6867724"/>
          </a:xfrm>
        </p:spPr>
      </p:pic>
    </p:spTree>
    <p:extLst>
      <p:ext uri="{BB962C8B-B14F-4D97-AF65-F5344CB8AC3E}">
        <p14:creationId xmlns:p14="http://schemas.microsoft.com/office/powerpoint/2010/main" val="41668234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1381" cy="6858000"/>
          </a:xfrm>
        </p:spPr>
      </p:pic>
    </p:spTree>
    <p:extLst>
      <p:ext uri="{BB962C8B-B14F-4D97-AF65-F5344CB8AC3E}">
        <p14:creationId xmlns:p14="http://schemas.microsoft.com/office/powerpoint/2010/main" val="1380648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2642" cy="6858000"/>
          </a:xfrm>
        </p:spPr>
      </p:pic>
    </p:spTree>
    <p:extLst>
      <p:ext uri="{BB962C8B-B14F-4D97-AF65-F5344CB8AC3E}">
        <p14:creationId xmlns:p14="http://schemas.microsoft.com/office/powerpoint/2010/main" val="21347592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8806" cy="6858000"/>
          </a:xfrm>
        </p:spPr>
      </p:pic>
    </p:spTree>
    <p:extLst>
      <p:ext uri="{BB962C8B-B14F-4D97-AF65-F5344CB8AC3E}">
        <p14:creationId xmlns:p14="http://schemas.microsoft.com/office/powerpoint/2010/main" val="7678603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8799" cy="6858000"/>
          </a:xfrm>
        </p:spPr>
      </p:pic>
    </p:spTree>
    <p:extLst>
      <p:ext uri="{BB962C8B-B14F-4D97-AF65-F5344CB8AC3E}">
        <p14:creationId xmlns:p14="http://schemas.microsoft.com/office/powerpoint/2010/main" val="6582727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35385" cy="6858000"/>
          </a:xfrm>
        </p:spPr>
      </p:pic>
    </p:spTree>
    <p:extLst>
      <p:ext uri="{BB962C8B-B14F-4D97-AF65-F5344CB8AC3E}">
        <p14:creationId xmlns:p14="http://schemas.microsoft.com/office/powerpoint/2010/main" val="16406106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49461" cy="6858000"/>
          </a:xfrm>
        </p:spPr>
      </p:pic>
    </p:spTree>
    <p:extLst>
      <p:ext uri="{BB962C8B-B14F-4D97-AF65-F5344CB8AC3E}">
        <p14:creationId xmlns:p14="http://schemas.microsoft.com/office/powerpoint/2010/main" val="20480212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716796" cy="6957392"/>
          </a:xfrm>
        </p:spPr>
      </p:pic>
    </p:spTree>
    <p:extLst>
      <p:ext uri="{BB962C8B-B14F-4D97-AF65-F5344CB8AC3E}">
        <p14:creationId xmlns:p14="http://schemas.microsoft.com/office/powerpoint/2010/main" val="2360528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070018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1" y="0"/>
            <a:ext cx="5680363" cy="6858000"/>
          </a:xfrm>
        </p:spPr>
      </p:pic>
    </p:spTree>
    <p:extLst>
      <p:ext uri="{BB962C8B-B14F-4D97-AF65-F5344CB8AC3E}">
        <p14:creationId xmlns:p14="http://schemas.microsoft.com/office/powerpoint/2010/main" val="14751292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" y="0"/>
            <a:ext cx="5546178" cy="6858000"/>
          </a:xfrm>
        </p:spPr>
      </p:pic>
    </p:spTree>
    <p:extLst>
      <p:ext uri="{BB962C8B-B14F-4D97-AF65-F5344CB8AC3E}">
        <p14:creationId xmlns:p14="http://schemas.microsoft.com/office/powerpoint/2010/main" val="39374770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71066" cy="6858000"/>
          </a:xfrm>
        </p:spPr>
      </p:pic>
    </p:spTree>
    <p:extLst>
      <p:ext uri="{BB962C8B-B14F-4D97-AF65-F5344CB8AC3E}">
        <p14:creationId xmlns:p14="http://schemas.microsoft.com/office/powerpoint/2010/main" val="29734795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85"/>
            <a:ext cx="5650393" cy="6851915"/>
          </a:xfrm>
        </p:spPr>
      </p:pic>
    </p:spTree>
    <p:extLst>
      <p:ext uri="{BB962C8B-B14F-4D97-AF65-F5344CB8AC3E}">
        <p14:creationId xmlns:p14="http://schemas.microsoft.com/office/powerpoint/2010/main" val="14217970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762147" cy="6957392"/>
          </a:xfrm>
        </p:spPr>
      </p:pic>
    </p:spTree>
    <p:extLst>
      <p:ext uri="{BB962C8B-B14F-4D97-AF65-F5344CB8AC3E}">
        <p14:creationId xmlns:p14="http://schemas.microsoft.com/office/powerpoint/2010/main" val="15306311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5037" cy="4725144"/>
          </a:xfrm>
        </p:spPr>
      </p:pic>
    </p:spTree>
    <p:extLst>
      <p:ext uri="{BB962C8B-B14F-4D97-AF65-F5344CB8AC3E}">
        <p14:creationId xmlns:p14="http://schemas.microsoft.com/office/powerpoint/2010/main" val="7785049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2624" cy="6858000"/>
          </a:xfrm>
        </p:spPr>
      </p:pic>
    </p:spTree>
    <p:extLst>
      <p:ext uri="{BB962C8B-B14F-4D97-AF65-F5344CB8AC3E}">
        <p14:creationId xmlns:p14="http://schemas.microsoft.com/office/powerpoint/2010/main" val="14138989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37471" cy="6858000"/>
          </a:xfrm>
        </p:spPr>
      </p:pic>
    </p:spTree>
    <p:extLst>
      <p:ext uri="{BB962C8B-B14F-4D97-AF65-F5344CB8AC3E}">
        <p14:creationId xmlns:p14="http://schemas.microsoft.com/office/powerpoint/2010/main" val="33182526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" y="0"/>
            <a:ext cx="6541476" cy="6858000"/>
          </a:xfrm>
        </p:spPr>
      </p:pic>
    </p:spTree>
    <p:extLst>
      <p:ext uri="{BB962C8B-B14F-4D97-AF65-F5344CB8AC3E}">
        <p14:creationId xmlns:p14="http://schemas.microsoft.com/office/powerpoint/2010/main" val="37740771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33"/>
            <a:ext cx="7716328" cy="6867533"/>
          </a:xfrm>
        </p:spPr>
      </p:pic>
    </p:spTree>
    <p:extLst>
      <p:ext uri="{BB962C8B-B14F-4D97-AF65-F5344CB8AC3E}">
        <p14:creationId xmlns:p14="http://schemas.microsoft.com/office/powerpoint/2010/main" val="358476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8" y="0"/>
            <a:ext cx="9251830" cy="6858000"/>
          </a:xfrm>
        </p:spPr>
      </p:pic>
    </p:spTree>
    <p:extLst>
      <p:ext uri="{BB962C8B-B14F-4D97-AF65-F5344CB8AC3E}">
        <p14:creationId xmlns:p14="http://schemas.microsoft.com/office/powerpoint/2010/main" val="6307765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" y="8925"/>
            <a:ext cx="5226619" cy="6849075"/>
          </a:xfrm>
        </p:spPr>
      </p:pic>
    </p:spTree>
    <p:extLst>
      <p:ext uri="{BB962C8B-B14F-4D97-AF65-F5344CB8AC3E}">
        <p14:creationId xmlns:p14="http://schemas.microsoft.com/office/powerpoint/2010/main" val="13659682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6"/>
            <a:ext cx="7002098" cy="6862056"/>
          </a:xfrm>
        </p:spPr>
      </p:pic>
    </p:spTree>
    <p:extLst>
      <p:ext uri="{BB962C8B-B14F-4D97-AF65-F5344CB8AC3E}">
        <p14:creationId xmlns:p14="http://schemas.microsoft.com/office/powerpoint/2010/main" val="38160179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9115" cy="6858000"/>
          </a:xfrm>
        </p:spPr>
      </p:pic>
    </p:spTree>
    <p:extLst>
      <p:ext uri="{BB962C8B-B14F-4D97-AF65-F5344CB8AC3E}">
        <p14:creationId xmlns:p14="http://schemas.microsoft.com/office/powerpoint/2010/main" val="30381715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2948" cy="6858000"/>
          </a:xfrm>
        </p:spPr>
      </p:pic>
    </p:spTree>
    <p:extLst>
      <p:ext uri="{BB962C8B-B14F-4D97-AF65-F5344CB8AC3E}">
        <p14:creationId xmlns:p14="http://schemas.microsoft.com/office/powerpoint/2010/main" val="21439684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" y="14199"/>
            <a:ext cx="6843801" cy="6843801"/>
          </a:xfrm>
        </p:spPr>
      </p:pic>
    </p:spTree>
    <p:extLst>
      <p:ext uri="{BB962C8B-B14F-4D97-AF65-F5344CB8AC3E}">
        <p14:creationId xmlns:p14="http://schemas.microsoft.com/office/powerpoint/2010/main" val="19356138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77" y="404664"/>
            <a:ext cx="9250185" cy="6453336"/>
          </a:xfrm>
        </p:spPr>
      </p:pic>
    </p:spTree>
    <p:extLst>
      <p:ext uri="{BB962C8B-B14F-4D97-AF65-F5344CB8AC3E}">
        <p14:creationId xmlns:p14="http://schemas.microsoft.com/office/powerpoint/2010/main" val="23886728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0804" cy="6858000"/>
          </a:xfrm>
        </p:spPr>
      </p:pic>
    </p:spTree>
    <p:extLst>
      <p:ext uri="{BB962C8B-B14F-4D97-AF65-F5344CB8AC3E}">
        <p14:creationId xmlns:p14="http://schemas.microsoft.com/office/powerpoint/2010/main" val="4862725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" y="0"/>
            <a:ext cx="8499231" cy="6858000"/>
          </a:xfrm>
        </p:spPr>
      </p:pic>
    </p:spTree>
    <p:extLst>
      <p:ext uri="{BB962C8B-B14F-4D97-AF65-F5344CB8AC3E}">
        <p14:creationId xmlns:p14="http://schemas.microsoft.com/office/powerpoint/2010/main" val="7000624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" y="0"/>
            <a:ext cx="4800600" cy="6858000"/>
          </a:xfrm>
        </p:spPr>
      </p:pic>
    </p:spTree>
    <p:extLst>
      <p:ext uri="{BB962C8B-B14F-4D97-AF65-F5344CB8AC3E}">
        <p14:creationId xmlns:p14="http://schemas.microsoft.com/office/powerpoint/2010/main" val="16788680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6"/>
            <a:ext cx="6844004" cy="6844004"/>
          </a:xfrm>
        </p:spPr>
      </p:pic>
    </p:spTree>
    <p:extLst>
      <p:ext uri="{BB962C8B-B14F-4D97-AF65-F5344CB8AC3E}">
        <p14:creationId xmlns:p14="http://schemas.microsoft.com/office/powerpoint/2010/main" val="34117743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Presentazione su schermo (4:3)</PresentationFormat>
  <Paragraphs>0</Paragraphs>
  <Slides>188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188</vt:i4>
      </vt:variant>
    </vt:vector>
  </HeadingPairs>
  <TitlesOfParts>
    <vt:vector size="18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16</cp:revision>
  <dcterms:created xsi:type="dcterms:W3CDTF">2016-02-25T21:37:55Z</dcterms:created>
  <dcterms:modified xsi:type="dcterms:W3CDTF">2016-02-26T21:18:33Z</dcterms:modified>
</cp:coreProperties>
</file>