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5" r:id="rId59"/>
    <p:sldId id="316" r:id="rId60"/>
    <p:sldId id="317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9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89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55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87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93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85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84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78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16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95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73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16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54304-04F2-4147-8AD8-2ED2935C89A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8DDF4-9697-4423-8764-D7FB6C07A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27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236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9195" cy="6858000"/>
          </a:xfrm>
        </p:spPr>
      </p:pic>
    </p:spTree>
    <p:extLst>
      <p:ext uri="{BB962C8B-B14F-4D97-AF65-F5344CB8AC3E}">
        <p14:creationId xmlns:p14="http://schemas.microsoft.com/office/powerpoint/2010/main" val="170517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6660832" cy="6858000"/>
          </a:xfrm>
        </p:spPr>
      </p:pic>
    </p:spTree>
    <p:extLst>
      <p:ext uri="{BB962C8B-B14F-4D97-AF65-F5344CB8AC3E}">
        <p14:creationId xmlns:p14="http://schemas.microsoft.com/office/powerpoint/2010/main" val="1378640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181151" cy="6858000"/>
          </a:xfrm>
        </p:spPr>
      </p:pic>
    </p:spTree>
    <p:extLst>
      <p:ext uri="{BB962C8B-B14F-4D97-AF65-F5344CB8AC3E}">
        <p14:creationId xmlns:p14="http://schemas.microsoft.com/office/powerpoint/2010/main" val="180878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"/>
            <a:ext cx="8019865" cy="6856986"/>
          </a:xfrm>
        </p:spPr>
      </p:pic>
    </p:spTree>
    <p:extLst>
      <p:ext uri="{BB962C8B-B14F-4D97-AF65-F5344CB8AC3E}">
        <p14:creationId xmlns:p14="http://schemas.microsoft.com/office/powerpoint/2010/main" val="272970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5816" cy="6942421"/>
          </a:xfrm>
        </p:spPr>
      </p:pic>
    </p:spTree>
    <p:extLst>
      <p:ext uri="{BB962C8B-B14F-4D97-AF65-F5344CB8AC3E}">
        <p14:creationId xmlns:p14="http://schemas.microsoft.com/office/powerpoint/2010/main" val="3042067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9195" cy="6858000"/>
          </a:xfrm>
        </p:spPr>
      </p:pic>
    </p:spTree>
    <p:extLst>
      <p:ext uri="{BB962C8B-B14F-4D97-AF65-F5344CB8AC3E}">
        <p14:creationId xmlns:p14="http://schemas.microsoft.com/office/powerpoint/2010/main" val="58099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53063" cy="6858000"/>
          </a:xfrm>
        </p:spPr>
      </p:pic>
    </p:spTree>
    <p:extLst>
      <p:ext uri="{BB962C8B-B14F-4D97-AF65-F5344CB8AC3E}">
        <p14:creationId xmlns:p14="http://schemas.microsoft.com/office/powerpoint/2010/main" val="327921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671"/>
            <a:ext cx="5013691" cy="6891671"/>
          </a:xfrm>
        </p:spPr>
      </p:pic>
    </p:spTree>
    <p:extLst>
      <p:ext uri="{BB962C8B-B14F-4D97-AF65-F5344CB8AC3E}">
        <p14:creationId xmlns:p14="http://schemas.microsoft.com/office/powerpoint/2010/main" val="1947570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2"/>
            <a:ext cx="4970897" cy="6832848"/>
          </a:xfrm>
        </p:spPr>
      </p:pic>
    </p:spTree>
    <p:extLst>
      <p:ext uri="{BB962C8B-B14F-4D97-AF65-F5344CB8AC3E}">
        <p14:creationId xmlns:p14="http://schemas.microsoft.com/office/powerpoint/2010/main" val="1373806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74657" cy="6858000"/>
          </a:xfrm>
        </p:spPr>
      </p:pic>
    </p:spTree>
    <p:extLst>
      <p:ext uri="{BB962C8B-B14F-4D97-AF65-F5344CB8AC3E}">
        <p14:creationId xmlns:p14="http://schemas.microsoft.com/office/powerpoint/2010/main" val="314659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5369" cy="3429000"/>
          </a:xfrm>
        </p:spPr>
      </p:pic>
    </p:spTree>
    <p:extLst>
      <p:ext uri="{BB962C8B-B14F-4D97-AF65-F5344CB8AC3E}">
        <p14:creationId xmlns:p14="http://schemas.microsoft.com/office/powerpoint/2010/main" val="400250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009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-11967"/>
            <a:ext cx="4946376" cy="6869967"/>
          </a:xfrm>
        </p:spPr>
      </p:pic>
    </p:spTree>
    <p:extLst>
      <p:ext uri="{BB962C8B-B14F-4D97-AF65-F5344CB8AC3E}">
        <p14:creationId xmlns:p14="http://schemas.microsoft.com/office/powerpoint/2010/main" val="2988129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9195" cy="6858000"/>
          </a:xfrm>
        </p:spPr>
      </p:pic>
    </p:spTree>
    <p:extLst>
      <p:ext uri="{BB962C8B-B14F-4D97-AF65-F5344CB8AC3E}">
        <p14:creationId xmlns:p14="http://schemas.microsoft.com/office/powerpoint/2010/main" val="2362233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7824" cy="6829315"/>
          </a:xfrm>
        </p:spPr>
      </p:pic>
    </p:spTree>
    <p:extLst>
      <p:ext uri="{BB962C8B-B14F-4D97-AF65-F5344CB8AC3E}">
        <p14:creationId xmlns:p14="http://schemas.microsoft.com/office/powerpoint/2010/main" val="797379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4"/>
            <a:ext cx="4988457" cy="6856986"/>
          </a:xfrm>
        </p:spPr>
      </p:pic>
    </p:spTree>
    <p:extLst>
      <p:ext uri="{BB962C8B-B14F-4D97-AF65-F5344CB8AC3E}">
        <p14:creationId xmlns:p14="http://schemas.microsoft.com/office/powerpoint/2010/main" val="180300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651881" cy="6858000"/>
          </a:xfrm>
        </p:spPr>
      </p:pic>
    </p:spTree>
    <p:extLst>
      <p:ext uri="{BB962C8B-B14F-4D97-AF65-F5344CB8AC3E}">
        <p14:creationId xmlns:p14="http://schemas.microsoft.com/office/powerpoint/2010/main" val="960401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9"/>
            <a:ext cx="2581391" cy="6838121"/>
          </a:xfrm>
        </p:spPr>
      </p:pic>
    </p:spTree>
    <p:extLst>
      <p:ext uri="{BB962C8B-B14F-4D97-AF65-F5344CB8AC3E}">
        <p14:creationId xmlns:p14="http://schemas.microsoft.com/office/powerpoint/2010/main" val="38808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453" cy="6381328"/>
          </a:xfrm>
        </p:spPr>
      </p:pic>
    </p:spTree>
    <p:extLst>
      <p:ext uri="{BB962C8B-B14F-4D97-AF65-F5344CB8AC3E}">
        <p14:creationId xmlns:p14="http://schemas.microsoft.com/office/powerpoint/2010/main" val="17959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9999" cy="6858000"/>
          </a:xfrm>
        </p:spPr>
      </p:pic>
    </p:spTree>
    <p:extLst>
      <p:ext uri="{BB962C8B-B14F-4D97-AF65-F5344CB8AC3E}">
        <p14:creationId xmlns:p14="http://schemas.microsoft.com/office/powerpoint/2010/main" val="1111487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" y="0"/>
            <a:ext cx="5929107" cy="6858000"/>
          </a:xfrm>
        </p:spPr>
      </p:pic>
    </p:spTree>
    <p:extLst>
      <p:ext uri="{BB962C8B-B14F-4D97-AF65-F5344CB8AC3E}">
        <p14:creationId xmlns:p14="http://schemas.microsoft.com/office/powerpoint/2010/main" val="289895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" y="22312"/>
            <a:ext cx="4972963" cy="6835688"/>
          </a:xfrm>
        </p:spPr>
      </p:pic>
    </p:spTree>
    <p:extLst>
      <p:ext uri="{BB962C8B-B14F-4D97-AF65-F5344CB8AC3E}">
        <p14:creationId xmlns:p14="http://schemas.microsoft.com/office/powerpoint/2010/main" val="8021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36"/>
            <a:ext cx="8584670" cy="6867736"/>
          </a:xfrm>
        </p:spPr>
      </p:pic>
    </p:spTree>
    <p:extLst>
      <p:ext uri="{BB962C8B-B14F-4D97-AF65-F5344CB8AC3E}">
        <p14:creationId xmlns:p14="http://schemas.microsoft.com/office/powerpoint/2010/main" val="1415892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" y="0"/>
            <a:ext cx="5284304" cy="6858000"/>
          </a:xfrm>
        </p:spPr>
      </p:pic>
    </p:spTree>
    <p:extLst>
      <p:ext uri="{BB962C8B-B14F-4D97-AF65-F5344CB8AC3E}">
        <p14:creationId xmlns:p14="http://schemas.microsoft.com/office/powerpoint/2010/main" val="7491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806" y="-747464"/>
            <a:ext cx="7501069" cy="10046075"/>
          </a:xfrm>
        </p:spPr>
      </p:pic>
    </p:spTree>
    <p:extLst>
      <p:ext uri="{BB962C8B-B14F-4D97-AF65-F5344CB8AC3E}">
        <p14:creationId xmlns:p14="http://schemas.microsoft.com/office/powerpoint/2010/main" val="32506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819472"/>
            <a:ext cx="7236004" cy="9577064"/>
          </a:xfrm>
        </p:spPr>
      </p:pic>
    </p:spTree>
    <p:extLst>
      <p:ext uri="{BB962C8B-B14F-4D97-AF65-F5344CB8AC3E}">
        <p14:creationId xmlns:p14="http://schemas.microsoft.com/office/powerpoint/2010/main" val="25161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-1035496"/>
            <a:ext cx="7118231" cy="9505056"/>
          </a:xfrm>
        </p:spPr>
      </p:pic>
    </p:spTree>
    <p:extLst>
      <p:ext uri="{BB962C8B-B14F-4D97-AF65-F5344CB8AC3E}">
        <p14:creationId xmlns:p14="http://schemas.microsoft.com/office/powerpoint/2010/main" val="40207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891480"/>
            <a:ext cx="7549638" cy="10081120"/>
          </a:xfrm>
        </p:spPr>
      </p:pic>
    </p:spTree>
    <p:extLst>
      <p:ext uri="{BB962C8B-B14F-4D97-AF65-F5344CB8AC3E}">
        <p14:creationId xmlns:p14="http://schemas.microsoft.com/office/powerpoint/2010/main" val="28413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649" y="-4260"/>
            <a:ext cx="11090200" cy="5017436"/>
          </a:xfrm>
        </p:spPr>
      </p:pic>
    </p:spTree>
    <p:extLst>
      <p:ext uri="{BB962C8B-B14F-4D97-AF65-F5344CB8AC3E}">
        <p14:creationId xmlns:p14="http://schemas.microsoft.com/office/powerpoint/2010/main" val="3856882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35496"/>
            <a:ext cx="4861641" cy="6822503"/>
          </a:xfrm>
        </p:spPr>
      </p:pic>
    </p:spTree>
    <p:extLst>
      <p:ext uri="{BB962C8B-B14F-4D97-AF65-F5344CB8AC3E}">
        <p14:creationId xmlns:p14="http://schemas.microsoft.com/office/powerpoint/2010/main" val="1517884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798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5235" cy="6525344"/>
          </a:xfrm>
        </p:spPr>
      </p:pic>
    </p:spTree>
    <p:extLst>
      <p:ext uri="{BB962C8B-B14F-4D97-AF65-F5344CB8AC3E}">
        <p14:creationId xmlns:p14="http://schemas.microsoft.com/office/powerpoint/2010/main" val="94761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"/>
            <a:ext cx="4988310" cy="6856783"/>
          </a:xfrm>
        </p:spPr>
      </p:pic>
    </p:spTree>
    <p:extLst>
      <p:ext uri="{BB962C8B-B14F-4D97-AF65-F5344CB8AC3E}">
        <p14:creationId xmlns:p14="http://schemas.microsoft.com/office/powerpoint/2010/main" val="3617692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73"/>
            <a:ext cx="9189178" cy="6336704"/>
          </a:xfrm>
        </p:spPr>
      </p:pic>
    </p:spTree>
    <p:extLst>
      <p:ext uri="{BB962C8B-B14F-4D97-AF65-F5344CB8AC3E}">
        <p14:creationId xmlns:p14="http://schemas.microsoft.com/office/powerpoint/2010/main" val="1047849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6" y="0"/>
            <a:ext cx="9255639" cy="6093296"/>
          </a:xfrm>
        </p:spPr>
      </p:pic>
    </p:spTree>
    <p:extLst>
      <p:ext uri="{BB962C8B-B14F-4D97-AF65-F5344CB8AC3E}">
        <p14:creationId xmlns:p14="http://schemas.microsoft.com/office/powerpoint/2010/main" val="2207684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6"/>
            <a:ext cx="9173006" cy="4662944"/>
          </a:xfrm>
        </p:spPr>
      </p:pic>
    </p:spTree>
    <p:extLst>
      <p:ext uri="{BB962C8B-B14F-4D97-AF65-F5344CB8AC3E}">
        <p14:creationId xmlns:p14="http://schemas.microsoft.com/office/powerpoint/2010/main" val="11796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9091" y="759093"/>
            <a:ext cx="8376183" cy="6858000"/>
          </a:xfrm>
        </p:spPr>
      </p:pic>
    </p:spTree>
    <p:extLst>
      <p:ext uri="{BB962C8B-B14F-4D97-AF65-F5344CB8AC3E}">
        <p14:creationId xmlns:p14="http://schemas.microsoft.com/office/powerpoint/2010/main" val="38776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661"/>
            <a:ext cx="7059963" cy="6839339"/>
          </a:xfrm>
        </p:spPr>
      </p:pic>
    </p:spTree>
    <p:extLst>
      <p:ext uri="{BB962C8B-B14F-4D97-AF65-F5344CB8AC3E}">
        <p14:creationId xmlns:p14="http://schemas.microsoft.com/office/powerpoint/2010/main" val="21638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62"/>
            <a:ext cx="6862365" cy="6876662"/>
          </a:xfrm>
        </p:spPr>
      </p:pic>
    </p:spTree>
    <p:extLst>
      <p:ext uri="{BB962C8B-B14F-4D97-AF65-F5344CB8AC3E}">
        <p14:creationId xmlns:p14="http://schemas.microsoft.com/office/powerpoint/2010/main" val="23848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0"/>
            <a:ext cx="6246376" cy="6858000"/>
          </a:xfrm>
        </p:spPr>
      </p:pic>
    </p:spTree>
    <p:extLst>
      <p:ext uri="{BB962C8B-B14F-4D97-AF65-F5344CB8AC3E}">
        <p14:creationId xmlns:p14="http://schemas.microsoft.com/office/powerpoint/2010/main" val="9417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-33874"/>
            <a:ext cx="5743228" cy="6891874"/>
          </a:xfrm>
        </p:spPr>
      </p:pic>
    </p:spTree>
    <p:extLst>
      <p:ext uri="{BB962C8B-B14F-4D97-AF65-F5344CB8AC3E}">
        <p14:creationId xmlns:p14="http://schemas.microsoft.com/office/powerpoint/2010/main" val="730407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2"/>
            <a:ext cx="6561716" cy="6862462"/>
          </a:xfrm>
        </p:spPr>
      </p:pic>
    </p:spTree>
    <p:extLst>
      <p:ext uri="{BB962C8B-B14F-4D97-AF65-F5344CB8AC3E}">
        <p14:creationId xmlns:p14="http://schemas.microsoft.com/office/powerpoint/2010/main" val="3378511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1132" cy="6858000"/>
          </a:xfrm>
        </p:spPr>
      </p:pic>
    </p:spTree>
    <p:extLst>
      <p:ext uri="{BB962C8B-B14F-4D97-AF65-F5344CB8AC3E}">
        <p14:creationId xmlns:p14="http://schemas.microsoft.com/office/powerpoint/2010/main" val="1807666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9"/>
            <a:ext cx="4971044" cy="6833051"/>
          </a:xfrm>
        </p:spPr>
      </p:pic>
    </p:spTree>
    <p:extLst>
      <p:ext uri="{BB962C8B-B14F-4D97-AF65-F5344CB8AC3E}">
        <p14:creationId xmlns:p14="http://schemas.microsoft.com/office/powerpoint/2010/main" val="3702457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5404" cy="6858000"/>
          </a:xfrm>
        </p:spPr>
      </p:pic>
    </p:spTree>
    <p:extLst>
      <p:ext uri="{BB962C8B-B14F-4D97-AF65-F5344CB8AC3E}">
        <p14:creationId xmlns:p14="http://schemas.microsoft.com/office/powerpoint/2010/main" val="3358620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72317" cy="6858000"/>
          </a:xfrm>
        </p:spPr>
      </p:pic>
    </p:spTree>
    <p:extLst>
      <p:ext uri="{BB962C8B-B14F-4D97-AF65-F5344CB8AC3E}">
        <p14:creationId xmlns:p14="http://schemas.microsoft.com/office/powerpoint/2010/main" val="33749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4"/>
            <a:ext cx="5694383" cy="6856986"/>
          </a:xfrm>
        </p:spPr>
      </p:pic>
    </p:spTree>
    <p:extLst>
      <p:ext uri="{BB962C8B-B14F-4D97-AF65-F5344CB8AC3E}">
        <p14:creationId xmlns:p14="http://schemas.microsoft.com/office/powerpoint/2010/main" val="24978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31779" cy="6858000"/>
          </a:xfrm>
        </p:spPr>
      </p:pic>
    </p:spTree>
    <p:extLst>
      <p:ext uri="{BB962C8B-B14F-4D97-AF65-F5344CB8AC3E}">
        <p14:creationId xmlns:p14="http://schemas.microsoft.com/office/powerpoint/2010/main" val="2941096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31779" cy="6858000"/>
          </a:xfrm>
        </p:spPr>
      </p:pic>
    </p:spTree>
    <p:extLst>
      <p:ext uri="{BB962C8B-B14F-4D97-AF65-F5344CB8AC3E}">
        <p14:creationId xmlns:p14="http://schemas.microsoft.com/office/powerpoint/2010/main" val="3521441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56" cy="4581128"/>
          </a:xfrm>
        </p:spPr>
      </p:pic>
    </p:spTree>
    <p:extLst>
      <p:ext uri="{BB962C8B-B14F-4D97-AF65-F5344CB8AC3E}">
        <p14:creationId xmlns:p14="http://schemas.microsoft.com/office/powerpoint/2010/main" val="26380160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9158930" cy="5724331"/>
          </a:xfrm>
        </p:spPr>
      </p:pic>
    </p:spTree>
    <p:extLst>
      <p:ext uri="{BB962C8B-B14F-4D97-AF65-F5344CB8AC3E}">
        <p14:creationId xmlns:p14="http://schemas.microsoft.com/office/powerpoint/2010/main" val="2690306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5004048" cy="6875562"/>
          </a:xfrm>
        </p:spPr>
      </p:pic>
    </p:spTree>
    <p:extLst>
      <p:ext uri="{BB962C8B-B14F-4D97-AF65-F5344CB8AC3E}">
        <p14:creationId xmlns:p14="http://schemas.microsoft.com/office/powerpoint/2010/main" val="505470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6352" cy="6858000"/>
          </a:xfrm>
        </p:spPr>
      </p:pic>
    </p:spTree>
    <p:extLst>
      <p:ext uri="{BB962C8B-B14F-4D97-AF65-F5344CB8AC3E}">
        <p14:creationId xmlns:p14="http://schemas.microsoft.com/office/powerpoint/2010/main" val="39478780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862" cy="6893294"/>
          </a:xfrm>
        </p:spPr>
      </p:pic>
    </p:spTree>
    <p:extLst>
      <p:ext uri="{BB962C8B-B14F-4D97-AF65-F5344CB8AC3E}">
        <p14:creationId xmlns:p14="http://schemas.microsoft.com/office/powerpoint/2010/main" val="3673354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" y="0"/>
            <a:ext cx="4989195" cy="6858000"/>
          </a:xfrm>
        </p:spPr>
      </p:pic>
    </p:spTree>
    <p:extLst>
      <p:ext uri="{BB962C8B-B14F-4D97-AF65-F5344CB8AC3E}">
        <p14:creationId xmlns:p14="http://schemas.microsoft.com/office/powerpoint/2010/main" val="4340944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"/>
            <a:ext cx="5114455" cy="6855838"/>
          </a:xfrm>
        </p:spPr>
      </p:pic>
    </p:spTree>
    <p:extLst>
      <p:ext uri="{BB962C8B-B14F-4D97-AF65-F5344CB8AC3E}">
        <p14:creationId xmlns:p14="http://schemas.microsoft.com/office/powerpoint/2010/main" val="121118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9195" cy="6858000"/>
          </a:xfrm>
        </p:spPr>
      </p:pic>
    </p:spTree>
    <p:extLst>
      <p:ext uri="{BB962C8B-B14F-4D97-AF65-F5344CB8AC3E}">
        <p14:creationId xmlns:p14="http://schemas.microsoft.com/office/powerpoint/2010/main" val="1791306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" y="0"/>
            <a:ext cx="4989195" cy="6858000"/>
          </a:xfrm>
        </p:spPr>
      </p:pic>
    </p:spTree>
    <p:extLst>
      <p:ext uri="{BB962C8B-B14F-4D97-AF65-F5344CB8AC3E}">
        <p14:creationId xmlns:p14="http://schemas.microsoft.com/office/powerpoint/2010/main" val="196755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9195" cy="6858000"/>
          </a:xfrm>
        </p:spPr>
      </p:pic>
    </p:spTree>
    <p:extLst>
      <p:ext uri="{BB962C8B-B14F-4D97-AF65-F5344CB8AC3E}">
        <p14:creationId xmlns:p14="http://schemas.microsoft.com/office/powerpoint/2010/main" val="3148764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Presentazione su schermo (4:3)</PresentationFormat>
  <Paragraphs>0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2016-02-26T21:05:16Z</dcterms:created>
  <dcterms:modified xsi:type="dcterms:W3CDTF">2016-02-26T21:18:19Z</dcterms:modified>
</cp:coreProperties>
</file>