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  <p:sldId id="286" r:id="rId32"/>
    <p:sldId id="287" r:id="rId33"/>
    <p:sldId id="289" r:id="rId34"/>
    <p:sldId id="288" r:id="rId35"/>
    <p:sldId id="290" r:id="rId3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F795-250C-412D-B657-DA75B7FD99DF}" type="datetimeFigureOut">
              <a:rPr lang="it-IT" smtClean="0"/>
              <a:t>29/07/2019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FDF0-46D8-45F6-9663-FA87BBCBB7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6603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F795-250C-412D-B657-DA75B7FD99DF}" type="datetimeFigureOut">
              <a:rPr lang="it-IT" smtClean="0"/>
              <a:t>29/07/2019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FDF0-46D8-45F6-9663-FA87BBCBB7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006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F795-250C-412D-B657-DA75B7FD99DF}" type="datetimeFigureOut">
              <a:rPr lang="it-IT" smtClean="0"/>
              <a:t>29/07/2019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FDF0-46D8-45F6-9663-FA87BBCBB7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512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F795-250C-412D-B657-DA75B7FD99DF}" type="datetimeFigureOut">
              <a:rPr lang="it-IT" smtClean="0"/>
              <a:t>29/07/2019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FDF0-46D8-45F6-9663-FA87BBCBB7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393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F795-250C-412D-B657-DA75B7FD99DF}" type="datetimeFigureOut">
              <a:rPr lang="it-IT" smtClean="0"/>
              <a:t>29/07/2019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FDF0-46D8-45F6-9663-FA87BBCBB7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211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F795-250C-412D-B657-DA75B7FD99DF}" type="datetimeFigureOut">
              <a:rPr lang="it-IT" smtClean="0"/>
              <a:t>29/07/2019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FDF0-46D8-45F6-9663-FA87BBCBB7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9470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F795-250C-412D-B657-DA75B7FD99DF}" type="datetimeFigureOut">
              <a:rPr lang="it-IT" smtClean="0"/>
              <a:t>29/07/2019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FDF0-46D8-45F6-9663-FA87BBCBB7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15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F795-250C-412D-B657-DA75B7FD99DF}" type="datetimeFigureOut">
              <a:rPr lang="it-IT" smtClean="0"/>
              <a:t>29/07/2019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FDF0-46D8-45F6-9663-FA87BBCBB7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0876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F795-250C-412D-B657-DA75B7FD99DF}" type="datetimeFigureOut">
              <a:rPr lang="it-IT" smtClean="0"/>
              <a:t>29/07/2019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FDF0-46D8-45F6-9663-FA87BBCBB7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520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F795-250C-412D-B657-DA75B7FD99DF}" type="datetimeFigureOut">
              <a:rPr lang="it-IT" smtClean="0"/>
              <a:t>29/07/2019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FDF0-46D8-45F6-9663-FA87BBCBB7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01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F795-250C-412D-B657-DA75B7FD99DF}" type="datetimeFigureOut">
              <a:rPr lang="it-IT" smtClean="0"/>
              <a:t>29/07/2019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FDF0-46D8-45F6-9663-FA87BBCBB7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7523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6F795-250C-412D-B657-DA75B7FD99DF}" type="datetimeFigureOut">
              <a:rPr lang="it-IT" smtClean="0"/>
              <a:t>29/07/2019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FFDF0-46D8-45F6-9663-FA87BBCBB7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81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321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24"/>
            <a:ext cx="5100762" cy="364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93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Annunciazione.</a:t>
            </a:r>
            <a:br>
              <a:rPr lang="it-IT" sz="2000" dirty="0" smtClean="0"/>
            </a:br>
            <a:r>
              <a:rPr lang="it-IT" sz="2000" dirty="0" smtClean="0"/>
              <a:t>Libo delle Ore di Carlo VIII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2" y="-15618"/>
            <a:ext cx="5219591" cy="687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178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Maria </a:t>
            </a:r>
            <a:r>
              <a:rPr lang="it-IT" sz="2000" dirty="0" err="1" smtClean="0"/>
              <a:t>SS.ma</a:t>
            </a:r>
            <a:r>
              <a:rPr lang="it-IT" sz="2000" dirty="0" smtClean="0"/>
              <a:t> e Santa </a:t>
            </a:r>
            <a:r>
              <a:rPr lang="it-IT" sz="2000" dirty="0" err="1" smtClean="0"/>
              <a:t>Eliabetta</a:t>
            </a:r>
            <a:r>
              <a:rPr lang="it-IT" sz="2000" dirty="0" smtClean="0"/>
              <a:t>.</a:t>
            </a:r>
            <a:br>
              <a:rPr lang="it-IT" sz="2000" dirty="0" smtClean="0"/>
            </a:br>
            <a:r>
              <a:rPr lang="it-IT" sz="2000" dirty="0" smtClean="0"/>
              <a:t>Libro delle Ore di Carlo VIII.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76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44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Annuncio dell’Angelo ai Pastori. Miniatura di Simon Marmion.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" y="4665"/>
            <a:ext cx="4839372" cy="68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522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Adorazione natalizia dei pastori.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7"/>
            <a:ext cx="4691665" cy="685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991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presentato al tempio. </a:t>
            </a:r>
            <a:r>
              <a:rPr lang="it-IT" sz="2000" dirty="0" err="1" smtClean="0"/>
              <a:t>Minatura</a:t>
            </a:r>
            <a:r>
              <a:rPr lang="it-IT" sz="2000" dirty="0" smtClean="0"/>
              <a:t> di Simon Marmion.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" y="0"/>
            <a:ext cx="52678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55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battesimo di Gesù.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164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199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tra i dottori del tempio. Miniatura di Simon Marmion.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77"/>
            <a:ext cx="4905257" cy="685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816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85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76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e la samaritana.  </a:t>
            </a:r>
            <a:br>
              <a:rPr lang="it-IT" sz="2000" dirty="0" smtClean="0"/>
            </a:br>
            <a:r>
              <a:rPr lang="it-IT" sz="2000" dirty="0" smtClean="0"/>
              <a:t>Miniatura di Simon Marmion.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950"/>
            <a:ext cx="4923461" cy="685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331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Minatura</a:t>
            </a:r>
            <a:r>
              <a:rPr lang="it-IT" sz="2000" dirty="0" smtClean="0"/>
              <a:t> con illustrazioni della vita di Saniti.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466"/>
            <a:ext cx="4719369" cy="684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018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" y="3789040"/>
            <a:ext cx="4649299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" y="116632"/>
            <a:ext cx="4737254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492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lava i piedi agli Apostoli. Miniatura di Simon Marmion.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4"/>
            <a:ext cx="4634884" cy="685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398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prega nel </a:t>
            </a:r>
            <a:r>
              <a:rPr lang="it-IT" sz="2000" dirty="0" err="1" smtClean="0"/>
              <a:t>Getzemani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2" y="0"/>
            <a:ext cx="48742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32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</a:t>
            </a:r>
            <a:r>
              <a:rPr lang="it-IT" sz="2000" dirty="0" err="1" smtClean="0"/>
              <a:t>cattturato</a:t>
            </a:r>
            <a:r>
              <a:rPr lang="it-IT" sz="2000" dirty="0" smtClean="0"/>
              <a:t> nel </a:t>
            </a:r>
            <a:r>
              <a:rPr lang="it-IT" sz="2000" dirty="0" err="1" smtClean="0"/>
              <a:t>Getzemani</a:t>
            </a:r>
            <a:r>
              <a:rPr lang="it-IT" sz="2000" dirty="0" smtClean="0"/>
              <a:t>.</a:t>
            </a:r>
            <a:br>
              <a:rPr lang="it-IT" sz="2000" dirty="0" smtClean="0"/>
            </a:br>
            <a:r>
              <a:rPr lang="it-IT" sz="2000" dirty="0" err="1" smtClean="0"/>
              <a:t>Minatura</a:t>
            </a:r>
            <a:r>
              <a:rPr lang="it-IT" sz="2000" dirty="0" smtClean="0"/>
              <a:t> di Simon Marmion.</a:t>
            </a:r>
            <a:endParaRPr lang="it-IT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825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327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è interrogato da Pilato.</a:t>
            </a:r>
            <a:endParaRPr lang="it-IT" sz="2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" y="0"/>
            <a:ext cx="47478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10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Ecce Homo!</a:t>
            </a:r>
            <a:br>
              <a:rPr lang="it-IT" sz="2000" dirty="0" smtClean="0"/>
            </a:br>
            <a:r>
              <a:rPr lang="it-IT" sz="2000" dirty="0" smtClean="0"/>
              <a:t>Miniatura </a:t>
            </a:r>
            <a:r>
              <a:rPr lang="it-IT" sz="2000" dirty="0" err="1" smtClean="0"/>
              <a:t>dI</a:t>
            </a:r>
            <a:r>
              <a:rPr lang="it-IT" sz="2000" dirty="0" smtClean="0"/>
              <a:t> Simon Marmion.</a:t>
            </a:r>
            <a:endParaRPr lang="it-IT" sz="2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223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079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 deriso dai soldati.</a:t>
            </a:r>
            <a:endParaRPr lang="it-IT" sz="20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23"/>
            <a:ext cx="4878168" cy="682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030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deposto dalla croce.</a:t>
            </a:r>
            <a:br>
              <a:rPr lang="it-IT" sz="2000" dirty="0" smtClean="0"/>
            </a:br>
            <a:r>
              <a:rPr lang="it-IT" sz="2000" dirty="0" smtClean="0"/>
              <a:t>Miniatura di Simon Marmion.</a:t>
            </a:r>
            <a:endParaRPr lang="it-IT" sz="2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5" y="30223"/>
            <a:ext cx="4795150" cy="682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535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deposto dalla croce.</a:t>
            </a:r>
            <a:br>
              <a:rPr lang="it-IT" sz="2000" dirty="0" smtClean="0"/>
            </a:br>
            <a:r>
              <a:rPr lang="it-IT" sz="2000" dirty="0" smtClean="0"/>
              <a:t>Miniatura di Simon Marmion.</a:t>
            </a:r>
            <a:endParaRPr lang="it-IT" sz="20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651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299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Resurrezione di Gesù.</a:t>
            </a:r>
            <a:endParaRPr lang="it-IT" sz="20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" y="9466"/>
            <a:ext cx="5116619" cy="684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004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Gesù con i discepoli di Emma.</a:t>
            </a:r>
            <a:endParaRPr lang="it-IT" sz="20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399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27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Presentazione di Gesù al Tempio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0" y="-32524"/>
            <a:ext cx="4926231" cy="374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" y="3717032"/>
            <a:ext cx="4793628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88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</a:t>
            </a:r>
            <a:r>
              <a:rPr lang="it-IT" sz="2000" dirty="0" err="1" smtClean="0"/>
              <a:t>Ascemsione</a:t>
            </a:r>
            <a:r>
              <a:rPr lang="it-IT" sz="2000" dirty="0" smtClean="0"/>
              <a:t> di Gesù.</a:t>
            </a:r>
            <a:br>
              <a:rPr lang="it-IT" sz="2000" dirty="0" smtClean="0"/>
            </a:br>
            <a:r>
              <a:rPr lang="it-IT" sz="2000" dirty="0" smtClean="0"/>
              <a:t>Miniatura di Simon Marmion.</a:t>
            </a:r>
            <a:endParaRPr lang="it-IT" sz="20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" y="0"/>
            <a:ext cx="4818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017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Pentecoste.</a:t>
            </a:r>
            <a:endParaRPr lang="it-IT" sz="20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7"/>
            <a:ext cx="4391580" cy="685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512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Agonia della Vergine </a:t>
            </a:r>
            <a:r>
              <a:rPr lang="it-IT" sz="2000" dirty="0" err="1" smtClean="0"/>
              <a:t>SS.ma</a:t>
            </a:r>
            <a:r>
              <a:rPr lang="it-IT" sz="2000" dirty="0" smtClean="0"/>
              <a:t>.</a:t>
            </a:r>
            <a:br>
              <a:rPr lang="it-IT" sz="2000" dirty="0" smtClean="0"/>
            </a:br>
            <a:r>
              <a:rPr lang="it-IT" sz="2000" dirty="0" smtClean="0"/>
              <a:t>Miniatura di Simon Marmion.</a:t>
            </a:r>
            <a:endParaRPr lang="it-IT" sz="20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99" y="0"/>
            <a:ext cx="50130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479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1201" y="476672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Maria </a:t>
            </a:r>
            <a:r>
              <a:rPr lang="it-IT" sz="2000" dirty="0" err="1" smtClean="0"/>
              <a:t>SS.ma</a:t>
            </a:r>
            <a:r>
              <a:rPr lang="it-IT" sz="2000" dirty="0" smtClean="0"/>
              <a:t> e S. Giovanni </a:t>
            </a:r>
            <a:br>
              <a:rPr lang="it-IT" sz="2000" dirty="0" smtClean="0"/>
            </a:br>
            <a:r>
              <a:rPr lang="it-IT" sz="2000" dirty="0" smtClean="0"/>
              <a:t>ai piedi della croce.</a:t>
            </a:r>
            <a:endParaRPr lang="it-IT" sz="20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" y="0"/>
            <a:ext cx="4724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165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Tutte le genti</a:t>
            </a:r>
            <a:br>
              <a:rPr lang="it-IT" sz="2000" dirty="0" smtClean="0"/>
            </a:br>
            <a:r>
              <a:rPr lang="it-IT" sz="2000" dirty="0" smtClean="0"/>
              <a:t> mi </a:t>
            </a:r>
            <a:r>
              <a:rPr lang="it-IT" sz="2000" dirty="0" err="1" smtClean="0"/>
              <a:t>chiamranno</a:t>
            </a:r>
            <a:r>
              <a:rPr lang="it-IT" sz="2000" dirty="0" smtClean="0"/>
              <a:t> beata.</a:t>
            </a:r>
            <a:endParaRPr lang="it-IT" sz="20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306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175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</a:t>
            </a:r>
            <a:r>
              <a:rPr lang="it-IT" sz="2000" smtClean="0"/>
              <a:t>Claudi.o</a:t>
            </a:r>
            <a:endParaRPr lang="it-IT" sz="20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" y="0"/>
            <a:ext cx="48661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645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Nascita di Giovanni Battista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" y="4378651"/>
            <a:ext cx="4045902" cy="256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" y="0"/>
            <a:ext cx="4081496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543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Ascensione di Gesù al cielo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37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075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>
            <a:normAutofit fontScale="90000"/>
          </a:bodyPr>
          <a:lstStyle/>
          <a:p>
            <a:r>
              <a:rPr lang="it-IT" sz="2000" dirty="0" err="1" smtClean="0"/>
              <a:t>SS.Ma</a:t>
            </a:r>
            <a:r>
              <a:rPr lang="it-IT" sz="2000" dirty="0" smtClean="0"/>
              <a:t> Trinità. </a:t>
            </a:r>
            <a:br>
              <a:rPr lang="it-IT" sz="2000" dirty="0" smtClean="0"/>
            </a:br>
            <a:r>
              <a:rPr lang="it-IT" sz="2000" dirty="0" smtClean="0"/>
              <a:t>Messale-Pontificale</a:t>
            </a:r>
            <a:br>
              <a:rPr lang="it-IT" sz="2000" dirty="0" smtClean="0"/>
            </a:br>
            <a:r>
              <a:rPr lang="it-IT" sz="2000" dirty="0" smtClean="0"/>
              <a:t> di Renato d’Angiò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686"/>
            <a:ext cx="4052881" cy="684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527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San Paolo </a:t>
            </a:r>
            <a:br>
              <a:rPr lang="it-IT" sz="2000" dirty="0" smtClean="0"/>
            </a:br>
            <a:r>
              <a:rPr lang="it-IT" sz="2000" dirty="0" smtClean="0"/>
              <a:t>sulla via di Damasco. </a:t>
            </a:r>
            <a:br>
              <a:rPr lang="it-IT" sz="2000" dirty="0" smtClean="0"/>
            </a:br>
            <a:r>
              <a:rPr lang="it-IT" sz="2000" dirty="0" smtClean="0"/>
              <a:t>Messale-</a:t>
            </a:r>
            <a:r>
              <a:rPr lang="it-IT" sz="2000" dirty="0" err="1" smtClean="0"/>
              <a:t>Ponteficale</a:t>
            </a: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>di Renato d’Angiò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" y="0"/>
            <a:ext cx="51555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909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Martino. </a:t>
            </a:r>
            <a:br>
              <a:rPr lang="it-IT" sz="2000" dirty="0" smtClean="0"/>
            </a:br>
            <a:r>
              <a:rPr lang="it-IT" sz="2000" dirty="0" smtClean="0"/>
              <a:t>Messale-Pontificale </a:t>
            </a:r>
            <a:br>
              <a:rPr lang="it-IT" sz="2000" dirty="0" smtClean="0"/>
            </a:br>
            <a:r>
              <a:rPr lang="it-IT" sz="2000" dirty="0" smtClean="0"/>
              <a:t>di Renato </a:t>
            </a:r>
            <a:r>
              <a:rPr lang="it-IT" sz="2000" dirty="0" err="1" smtClean="0"/>
              <a:t>D’aNGIò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" y="-17039"/>
            <a:ext cx="5532406" cy="687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859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Martirio di Santa Cecilia. Messale-Pontificale </a:t>
            </a:r>
            <a:br>
              <a:rPr lang="it-IT" sz="2000" dirty="0" smtClean="0"/>
            </a:br>
            <a:r>
              <a:rPr lang="it-IT" sz="2000" dirty="0" smtClean="0"/>
              <a:t>di Renato d’Angiò.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" y="0"/>
            <a:ext cx="512803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6164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172</Words>
  <Application>Microsoft Office PowerPoint</Application>
  <PresentationFormat>Presentazione su schermo (4:3)</PresentationFormat>
  <Paragraphs>32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Tema di Office</vt:lpstr>
      <vt:lpstr>Presentazione standard di PowerPoint</vt:lpstr>
      <vt:lpstr>Presentazione standard di PowerPoint</vt:lpstr>
      <vt:lpstr>Presentazione di Gesù al Tempio</vt:lpstr>
      <vt:lpstr>Nascita di Giovanni Battista</vt:lpstr>
      <vt:lpstr>Ascensione di Gesù al cielo</vt:lpstr>
      <vt:lpstr>SS.Ma Trinità.  Messale-Pontificale  di Renato d’Angiò </vt:lpstr>
      <vt:lpstr>San Paolo  sulla via di Damasco.  Messale-Ponteficale  di Renato d’Angiò</vt:lpstr>
      <vt:lpstr>San Martino.  Messale-Pontificale  di Renato D’aNGIò.</vt:lpstr>
      <vt:lpstr>Martirio di Santa Cecilia. Messale-Pontificale  di Renato d’Angiò.</vt:lpstr>
      <vt:lpstr>Annunciazione. Libo delle Ore di Carlo VIII</vt:lpstr>
      <vt:lpstr>Maria SS.ma e Santa Eliabetta. Libro delle Ore di Carlo VIII.</vt:lpstr>
      <vt:lpstr>Annuncio dell’Angelo ai Pastori. Miniatura di Simon Marmion.</vt:lpstr>
      <vt:lpstr>Adorazione natalizia dei pastori.</vt:lpstr>
      <vt:lpstr>Gesù presentato al tempio. Minatura di Simon Marmion.</vt:lpstr>
      <vt:lpstr>Il battesimo di Gesù.</vt:lpstr>
      <vt:lpstr>Gesù tra i dottori del tempio. Miniatura di Simon Marmion. </vt:lpstr>
      <vt:lpstr>Presentazione standard di PowerPoint</vt:lpstr>
      <vt:lpstr>Gesù e la samaritana.   Miniatura di Simon Marmion.</vt:lpstr>
      <vt:lpstr>Minatura con illustrazioni della vita di Saniti.</vt:lpstr>
      <vt:lpstr>Gesù lava i piedi agli Apostoli. Miniatura di Simon Marmion.</vt:lpstr>
      <vt:lpstr>Gesù prega nel Getzemani.</vt:lpstr>
      <vt:lpstr>Gesù cattturato nel Getzemani. Minatura di Simon Marmion.</vt:lpstr>
      <vt:lpstr>Gesù è interrogato da Pilato.</vt:lpstr>
      <vt:lpstr>Ecce Homo! Miniatura dI Simon Marmion.</vt:lpstr>
      <vt:lpstr>Gesù  deriso dai soldati.</vt:lpstr>
      <vt:lpstr>Gesù deposto dalla croce. Miniatura di Simon Marmion.</vt:lpstr>
      <vt:lpstr>Gesù deposto dalla croce. Miniatura di Simon Marmion.</vt:lpstr>
      <vt:lpstr>Resurrezione di Gesù.</vt:lpstr>
      <vt:lpstr>Gesù con i discepoli di Emma.</vt:lpstr>
      <vt:lpstr>La Ascemsione di Gesù. Miniatura di Simon Marmion.</vt:lpstr>
      <vt:lpstr>La Pentecoste.</vt:lpstr>
      <vt:lpstr>Agonia della Vergine SS.ma. Miniatura di Simon Marmion.</vt:lpstr>
      <vt:lpstr>Maria SS.ma e S. Giovanni  ai piedi della croce.</vt:lpstr>
      <vt:lpstr>Tutte le genti  mi chiamranno beata.</vt:lpstr>
      <vt:lpstr>San Claudi.o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18</cp:revision>
  <dcterms:created xsi:type="dcterms:W3CDTF">2019-07-29T08:09:29Z</dcterms:created>
  <dcterms:modified xsi:type="dcterms:W3CDTF">2019-07-29T14:48:13Z</dcterms:modified>
</cp:coreProperties>
</file>