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48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855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09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58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9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620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9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17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69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37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763B-8901-4058-B7BB-53BE1D30EC54}" type="datetimeFigureOut">
              <a:rPr lang="it-IT" smtClean="0"/>
              <a:t>26/10/2019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54298-DF42-4BBC-B949-A589193073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80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24128" y="2130425"/>
            <a:ext cx="3312368" cy="1470025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Slestro</a:t>
            </a:r>
            <a:r>
              <a:rPr lang="it-IT" sz="2000" dirty="0" smtClean="0"/>
              <a:t> De </a:t>
            </a:r>
            <a:r>
              <a:rPr lang="it-IT" sz="2000" dirty="0" err="1" smtClean="0"/>
              <a:t>Gherardycci</a:t>
            </a:r>
            <a:r>
              <a:rPr lang="it-IT" sz="2000" dirty="0" smtClean="0"/>
              <a:t>,  Annunciazione, capolettera miniato dal Graduale di Santa Maria degli Angeli, 1375 circa. Londra </a:t>
            </a:r>
            <a:r>
              <a:rPr lang="it-IT" sz="2000" dirty="0" err="1" smtClean="0"/>
              <a:t>British</a:t>
            </a:r>
            <a:r>
              <a:rPr lang="it-IT" sz="2000" dirty="0" smtClean="0"/>
              <a:t> Library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3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13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Creazione degli uccelli e dei pesci, miniatura </a:t>
            </a:r>
            <a:r>
              <a:rPr lang="it-IT" sz="2000" dirty="0" err="1" smtClean="0"/>
              <a:t>dall</a:t>
            </a:r>
            <a:r>
              <a:rPr lang="it-IT" sz="2000" dirty="0" smtClean="0"/>
              <a:t> Bibbia di </a:t>
            </a:r>
            <a:r>
              <a:rPr lang="it-IT" sz="2000" dirty="0" err="1" smtClean="0"/>
              <a:t>Sauvigny</a:t>
            </a:r>
            <a:r>
              <a:rPr lang="it-IT" sz="2000" dirty="0" smtClean="0"/>
              <a:t>, XII sec., 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" y="0"/>
            <a:ext cx="66432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7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24847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creazione del mondo, xilografia colorata a mano dalla </a:t>
            </a:r>
            <a:r>
              <a:rPr lang="it-IT" sz="2000" dirty="0" err="1" smtClean="0"/>
              <a:t>Bbbia</a:t>
            </a:r>
            <a:r>
              <a:rPr lang="it-IT" sz="2000" dirty="0" smtClean="0"/>
              <a:t> di Lutero, 1534, Weimar, </a:t>
            </a:r>
            <a:r>
              <a:rPr lang="it-IT" sz="2000" dirty="0" err="1" smtClean="0"/>
              <a:t>Klassik</a:t>
            </a:r>
            <a:r>
              <a:rPr lang="it-IT" sz="2000" dirty="0" smtClean="0"/>
              <a:t> </a:t>
            </a:r>
            <a:r>
              <a:rPr lang="it-IT" sz="2000" dirty="0" err="1" smtClean="0"/>
              <a:t>Stiftung</a:t>
            </a:r>
            <a:r>
              <a:rPr lang="it-IT" sz="2000" dirty="0" smtClean="0"/>
              <a:t> Weimar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6"/>
            <a:ext cx="4370382" cy="684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5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600400" cy="1143000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Belbello</a:t>
            </a:r>
            <a:r>
              <a:rPr lang="it-IT" sz="2000" dirty="0" smtClean="0"/>
              <a:t> da Pavia, Roveto ardente, </a:t>
            </a:r>
            <a:r>
              <a:rPr lang="it-IT" sz="2000" dirty="0" err="1" smtClean="0"/>
              <a:t>miniatra</a:t>
            </a:r>
            <a:r>
              <a:rPr lang="it-IT" sz="2000" dirty="0" smtClean="0"/>
              <a:t> del </a:t>
            </a:r>
            <a:r>
              <a:rPr lang="it-IT" sz="2000" dirty="0" err="1" smtClean="0"/>
              <a:t>Cdex</a:t>
            </a:r>
            <a:r>
              <a:rPr lang="it-IT" sz="2000" dirty="0" smtClean="0"/>
              <a:t> </a:t>
            </a:r>
            <a:r>
              <a:rPr lang="it-IT" sz="2000" dirty="0" err="1" smtClean="0"/>
              <a:t>LandauFinaly</a:t>
            </a:r>
            <a:r>
              <a:rPr lang="it-IT" sz="2000" dirty="0" smtClean="0"/>
              <a:t>, XV sec. Firenze, Biblioteca Nazionale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98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32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Cristo circondato dagli Apostoli, miniatura da </a:t>
            </a:r>
            <a:r>
              <a:rPr lang="it-IT" sz="2000" dirty="0" err="1" smtClean="0"/>
              <a:t>Livres</a:t>
            </a:r>
            <a:r>
              <a:rPr lang="it-IT" sz="2000" dirty="0" smtClean="0"/>
              <a:t> de </a:t>
            </a:r>
            <a:r>
              <a:rPr lang="it-IT" sz="2000" dirty="0" err="1" smtClean="0"/>
              <a:t>l’ame</a:t>
            </a:r>
            <a:r>
              <a:rPr lang="it-IT" sz="2000" dirty="0" smtClean="0"/>
              <a:t>, 1290, Londra, </a:t>
            </a:r>
            <a:r>
              <a:rPr lang="it-IT" sz="2000" dirty="0" err="1" smtClean="0"/>
              <a:t>British</a:t>
            </a:r>
            <a:r>
              <a:rPr lang="it-IT" sz="2000" dirty="0" smtClean="0"/>
              <a:t> Library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-99392"/>
            <a:ext cx="507411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2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Ultima Cena, miniatura dal </a:t>
            </a:r>
            <a:r>
              <a:rPr lang="it-IT" sz="2000" dirty="0" err="1" smtClean="0"/>
              <a:t>Codex</a:t>
            </a:r>
            <a:r>
              <a:rPr lang="it-IT" sz="2000" dirty="0" smtClean="0"/>
              <a:t> </a:t>
            </a:r>
            <a:r>
              <a:rPr lang="it-IT" sz="2000" dirty="0" err="1" smtClean="0"/>
              <a:t>Aureus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056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579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41764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Crocefissione, miniatura dal Salterio di </a:t>
            </a:r>
            <a:r>
              <a:rPr lang="it-IT" sz="2000" dirty="0" err="1" smtClean="0"/>
              <a:t>Huth</a:t>
            </a:r>
            <a:r>
              <a:rPr lang="it-IT" sz="2000" dirty="0" smtClean="0"/>
              <a:t>, dopo 1280, </a:t>
            </a:r>
            <a:r>
              <a:rPr lang="it-IT" sz="2000" dirty="0" err="1" smtClean="0"/>
              <a:t>Londr</a:t>
            </a:r>
            <a:r>
              <a:rPr lang="it-IT" sz="2000" dirty="0" smtClean="0"/>
              <a:t>, </a:t>
            </a:r>
            <a:r>
              <a:rPr lang="it-IT" sz="2000" dirty="0" err="1" smtClean="0"/>
              <a:t>British</a:t>
            </a:r>
            <a:r>
              <a:rPr lang="it-IT" sz="2000" smtClean="0"/>
              <a:t> Library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" y="-24679"/>
            <a:ext cx="4725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27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117</Words>
  <Application>Microsoft Office PowerPoint</Application>
  <PresentationFormat>Presentazione su schermo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Slestro De Gherardycci,  Annunciazione, capolettera miniato dal Graduale di Santa Maria degli Angeli, 1375 circa. Londra British Library</vt:lpstr>
      <vt:lpstr>Creazione degli uccelli e dei pesci, miniatura dall Bibbia di Sauvigny, XII sec., </vt:lpstr>
      <vt:lpstr>La creazione del mondo, xilografia colorata a mano dalla Bbbia di Lutero, 1534, Weimar, Klassik Stiftung Weimar</vt:lpstr>
      <vt:lpstr>Belbello da Pavia, Roveto ardente, miniatra del Cdex LandauFinaly, XV sec. Firenze, Biblioteca Nazionale</vt:lpstr>
      <vt:lpstr>Cristo circondato dagli Apostoli, miniatura da Livres de l’ame, 1290, Londra, British Library</vt:lpstr>
      <vt:lpstr>Ultima Cena, miniatura dal Codex Aureus </vt:lpstr>
      <vt:lpstr>Crocefissione, miniatura dal Salterio di Huth, dopo 1280, Londr, British Library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Slestro De Gherardycci,  Annunciazione, capolettera miniato dal Graduale di Santa Maria degli Angeli, 1375 circa. Londra British Library</dc:title>
  <dc:creator>lenovo</dc:creator>
  <cp:lastModifiedBy>lenovo</cp:lastModifiedBy>
  <cp:revision>3</cp:revision>
  <dcterms:created xsi:type="dcterms:W3CDTF">2019-10-26T13:31:22Z</dcterms:created>
  <dcterms:modified xsi:type="dcterms:W3CDTF">2019-10-26T13:52:44Z</dcterms:modified>
</cp:coreProperties>
</file>