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252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8FA-4F8E-42AE-A49F-B814373B5E71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F956-A526-4071-8CD7-661A5F652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7888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8FA-4F8E-42AE-A49F-B814373B5E71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F956-A526-4071-8CD7-661A5F652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839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8FA-4F8E-42AE-A49F-B814373B5E71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F956-A526-4071-8CD7-661A5F652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211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8FA-4F8E-42AE-A49F-B814373B5E71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F956-A526-4071-8CD7-661A5F652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685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8FA-4F8E-42AE-A49F-B814373B5E71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F956-A526-4071-8CD7-661A5F652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564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8FA-4F8E-42AE-A49F-B814373B5E71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F956-A526-4071-8CD7-661A5F652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6338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8FA-4F8E-42AE-A49F-B814373B5E71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F956-A526-4071-8CD7-661A5F652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2753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8FA-4F8E-42AE-A49F-B814373B5E71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F956-A526-4071-8CD7-661A5F652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2048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8FA-4F8E-42AE-A49F-B814373B5E71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F956-A526-4071-8CD7-661A5F652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293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8FA-4F8E-42AE-A49F-B814373B5E71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F956-A526-4071-8CD7-661A5F652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04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7E8FA-4F8E-42AE-A49F-B814373B5E71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CF956-A526-4071-8CD7-661A5F652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3166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7E8FA-4F8E-42AE-A49F-B814373B5E71}" type="datetimeFigureOut">
              <a:rPr lang="it-IT" smtClean="0"/>
              <a:t>27/10/2017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CF956-A526-4071-8CD7-661A5F65294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74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396" y="0"/>
            <a:ext cx="417520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1769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703" y="0"/>
            <a:ext cx="6672617" cy="6797340"/>
          </a:xfrm>
        </p:spPr>
      </p:pic>
    </p:spTree>
    <p:extLst>
      <p:ext uri="{BB962C8B-B14F-4D97-AF65-F5344CB8AC3E}">
        <p14:creationId xmlns:p14="http://schemas.microsoft.com/office/powerpoint/2010/main" val="3404307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72" y="0"/>
            <a:ext cx="6863056" cy="6779615"/>
          </a:xfrm>
        </p:spPr>
      </p:pic>
    </p:spTree>
    <p:extLst>
      <p:ext uri="{BB962C8B-B14F-4D97-AF65-F5344CB8AC3E}">
        <p14:creationId xmlns:p14="http://schemas.microsoft.com/office/powerpoint/2010/main" val="2463077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1636"/>
            <a:ext cx="6783934" cy="6846364"/>
          </a:xfrm>
        </p:spPr>
      </p:pic>
    </p:spTree>
    <p:extLst>
      <p:ext uri="{BB962C8B-B14F-4D97-AF65-F5344CB8AC3E}">
        <p14:creationId xmlns:p14="http://schemas.microsoft.com/office/powerpoint/2010/main" val="2816669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88" y="0"/>
            <a:ext cx="6722139" cy="6888632"/>
          </a:xfrm>
        </p:spPr>
      </p:pic>
    </p:spTree>
    <p:extLst>
      <p:ext uri="{BB962C8B-B14F-4D97-AF65-F5344CB8AC3E}">
        <p14:creationId xmlns:p14="http://schemas.microsoft.com/office/powerpoint/2010/main" val="331462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46" y="0"/>
            <a:ext cx="6840690" cy="6924627"/>
          </a:xfrm>
        </p:spPr>
      </p:pic>
    </p:spTree>
    <p:extLst>
      <p:ext uri="{BB962C8B-B14F-4D97-AF65-F5344CB8AC3E}">
        <p14:creationId xmlns:p14="http://schemas.microsoft.com/office/powerpoint/2010/main" val="964358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804" y="116632"/>
            <a:ext cx="6687524" cy="6707852"/>
          </a:xfrm>
        </p:spPr>
      </p:pic>
    </p:spTree>
    <p:extLst>
      <p:ext uri="{BB962C8B-B14F-4D97-AF65-F5344CB8AC3E}">
        <p14:creationId xmlns:p14="http://schemas.microsoft.com/office/powerpoint/2010/main" val="1950487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19" y="0"/>
            <a:ext cx="6815926" cy="6858000"/>
          </a:xfrm>
        </p:spPr>
      </p:pic>
    </p:spTree>
    <p:extLst>
      <p:ext uri="{BB962C8B-B14F-4D97-AF65-F5344CB8AC3E}">
        <p14:creationId xmlns:p14="http://schemas.microsoft.com/office/powerpoint/2010/main" val="901270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864" y="116632"/>
            <a:ext cx="6659653" cy="6741368"/>
          </a:xfrm>
        </p:spPr>
      </p:pic>
    </p:spTree>
    <p:extLst>
      <p:ext uri="{BB962C8B-B14F-4D97-AF65-F5344CB8AC3E}">
        <p14:creationId xmlns:p14="http://schemas.microsoft.com/office/powerpoint/2010/main" val="7551827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78" y="0"/>
            <a:ext cx="6878908" cy="6858000"/>
          </a:xfrm>
        </p:spPr>
      </p:pic>
    </p:spTree>
    <p:extLst>
      <p:ext uri="{BB962C8B-B14F-4D97-AF65-F5344CB8AC3E}">
        <p14:creationId xmlns:p14="http://schemas.microsoft.com/office/powerpoint/2010/main" val="2339450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8871"/>
            <a:ext cx="9144000" cy="5809129"/>
          </a:xfrm>
        </p:spPr>
      </p:pic>
    </p:spTree>
    <p:extLst>
      <p:ext uri="{BB962C8B-B14F-4D97-AF65-F5344CB8AC3E}">
        <p14:creationId xmlns:p14="http://schemas.microsoft.com/office/powerpoint/2010/main" val="316339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9749" y="0"/>
            <a:ext cx="5413522" cy="6741368"/>
          </a:xfrm>
        </p:spPr>
      </p:pic>
    </p:spTree>
    <p:extLst>
      <p:ext uri="{BB962C8B-B14F-4D97-AF65-F5344CB8AC3E}">
        <p14:creationId xmlns:p14="http://schemas.microsoft.com/office/powerpoint/2010/main" val="120771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5617"/>
            <a:ext cx="4752528" cy="6845384"/>
          </a:xfrm>
        </p:spPr>
      </p:pic>
    </p:spTree>
    <p:extLst>
      <p:ext uri="{BB962C8B-B14F-4D97-AF65-F5344CB8AC3E}">
        <p14:creationId xmlns:p14="http://schemas.microsoft.com/office/powerpoint/2010/main" val="24663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18" y="0"/>
            <a:ext cx="6887518" cy="6887518"/>
          </a:xfrm>
        </p:spPr>
      </p:pic>
    </p:spTree>
    <p:extLst>
      <p:ext uri="{BB962C8B-B14F-4D97-AF65-F5344CB8AC3E}">
        <p14:creationId xmlns:p14="http://schemas.microsoft.com/office/powerpoint/2010/main" val="401161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54" y="0"/>
            <a:ext cx="7042989" cy="6894044"/>
          </a:xfrm>
        </p:spPr>
      </p:pic>
    </p:spTree>
    <p:extLst>
      <p:ext uri="{BB962C8B-B14F-4D97-AF65-F5344CB8AC3E}">
        <p14:creationId xmlns:p14="http://schemas.microsoft.com/office/powerpoint/2010/main" val="3861192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19" y="0"/>
            <a:ext cx="6863817" cy="6906186"/>
          </a:xfrm>
        </p:spPr>
      </p:pic>
    </p:spTree>
    <p:extLst>
      <p:ext uri="{BB962C8B-B14F-4D97-AF65-F5344CB8AC3E}">
        <p14:creationId xmlns:p14="http://schemas.microsoft.com/office/powerpoint/2010/main" val="1901468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19" y="0"/>
            <a:ext cx="6815926" cy="6858000"/>
          </a:xfrm>
        </p:spPr>
      </p:pic>
    </p:spTree>
    <p:extLst>
      <p:ext uri="{BB962C8B-B14F-4D97-AF65-F5344CB8AC3E}">
        <p14:creationId xmlns:p14="http://schemas.microsoft.com/office/powerpoint/2010/main" val="111405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18" y="0"/>
            <a:ext cx="6887518" cy="6887518"/>
          </a:xfrm>
        </p:spPr>
      </p:pic>
    </p:spTree>
    <p:extLst>
      <p:ext uri="{BB962C8B-B14F-4D97-AF65-F5344CB8AC3E}">
        <p14:creationId xmlns:p14="http://schemas.microsoft.com/office/powerpoint/2010/main" val="4046461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Presentazione su schermo (4:3)</PresentationFormat>
  <Paragraphs>0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2</cp:revision>
  <dcterms:created xsi:type="dcterms:W3CDTF">2017-10-27T11:56:12Z</dcterms:created>
  <dcterms:modified xsi:type="dcterms:W3CDTF">2017-10-27T12:09:58Z</dcterms:modified>
</cp:coreProperties>
</file>