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10" r:id="rId3"/>
    <p:sldId id="311" r:id="rId4"/>
    <p:sldId id="318" r:id="rId5"/>
    <p:sldId id="320" r:id="rId6"/>
    <p:sldId id="321" r:id="rId7"/>
    <p:sldId id="256" r:id="rId8"/>
    <p:sldId id="319" r:id="rId9"/>
    <p:sldId id="259" r:id="rId10"/>
    <p:sldId id="258" r:id="rId11"/>
    <p:sldId id="257" r:id="rId12"/>
    <p:sldId id="260" r:id="rId13"/>
    <p:sldId id="270" r:id="rId14"/>
    <p:sldId id="268" r:id="rId15"/>
    <p:sldId id="271" r:id="rId16"/>
    <p:sldId id="286" r:id="rId17"/>
    <p:sldId id="277" r:id="rId18"/>
    <p:sldId id="279" r:id="rId19"/>
    <p:sldId id="278" r:id="rId20"/>
    <p:sldId id="267" r:id="rId21"/>
    <p:sldId id="266" r:id="rId22"/>
    <p:sldId id="261" r:id="rId23"/>
    <p:sldId id="263" r:id="rId24"/>
    <p:sldId id="264" r:id="rId25"/>
    <p:sldId id="281" r:id="rId26"/>
    <p:sldId id="280" r:id="rId27"/>
    <p:sldId id="283" r:id="rId28"/>
    <p:sldId id="312" r:id="rId29"/>
    <p:sldId id="287" r:id="rId30"/>
    <p:sldId id="313" r:id="rId31"/>
    <p:sldId id="316" r:id="rId32"/>
    <p:sldId id="317" r:id="rId33"/>
    <p:sldId id="314" r:id="rId34"/>
    <p:sldId id="315" r:id="rId35"/>
    <p:sldId id="273" r:id="rId36"/>
    <p:sldId id="269" r:id="rId37"/>
    <p:sldId id="265" r:id="rId38"/>
    <p:sldId id="284" r:id="rId39"/>
    <p:sldId id="272" r:id="rId40"/>
    <p:sldId id="274" r:id="rId41"/>
    <p:sldId id="275" r:id="rId42"/>
    <p:sldId id="282" r:id="rId43"/>
    <p:sldId id="285" r:id="rId44"/>
    <p:sldId id="289" r:id="rId45"/>
    <p:sldId id="291" r:id="rId46"/>
    <p:sldId id="295" r:id="rId47"/>
    <p:sldId id="296" r:id="rId48"/>
    <p:sldId id="297" r:id="rId49"/>
    <p:sldId id="299" r:id="rId50"/>
    <p:sldId id="300" r:id="rId51"/>
    <p:sldId id="301" r:id="rId52"/>
    <p:sldId id="302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6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10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7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0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03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60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3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85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3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4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6798-3DDC-46E2-AC9B-3478742D4BD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3CCF-4CF5-47ED-957D-64C6E8D4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6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98721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" y="0"/>
            <a:ext cx="9192846" cy="5301208"/>
          </a:xfrm>
        </p:spPr>
      </p:pic>
    </p:spTree>
    <p:extLst>
      <p:ext uri="{BB962C8B-B14F-4D97-AF65-F5344CB8AC3E}">
        <p14:creationId xmlns:p14="http://schemas.microsoft.com/office/powerpoint/2010/main" val="371579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2267" cy="6093296"/>
          </a:xfrm>
        </p:spPr>
      </p:pic>
    </p:spTree>
    <p:extLst>
      <p:ext uri="{BB962C8B-B14F-4D97-AF65-F5344CB8AC3E}">
        <p14:creationId xmlns:p14="http://schemas.microsoft.com/office/powerpoint/2010/main" val="144470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</p:spPr>
      </p:pic>
    </p:spTree>
    <p:extLst>
      <p:ext uri="{BB962C8B-B14F-4D97-AF65-F5344CB8AC3E}">
        <p14:creationId xmlns:p14="http://schemas.microsoft.com/office/powerpoint/2010/main" val="159772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" y="6422"/>
            <a:ext cx="5093006" cy="6851577"/>
          </a:xfrm>
        </p:spPr>
      </p:pic>
    </p:spTree>
    <p:extLst>
      <p:ext uri="{BB962C8B-B14F-4D97-AF65-F5344CB8AC3E}">
        <p14:creationId xmlns:p14="http://schemas.microsoft.com/office/powerpoint/2010/main" val="3895033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7021121"/>
          </a:xfrm>
        </p:spPr>
      </p:pic>
    </p:spTree>
    <p:extLst>
      <p:ext uri="{BB962C8B-B14F-4D97-AF65-F5344CB8AC3E}">
        <p14:creationId xmlns:p14="http://schemas.microsoft.com/office/powerpoint/2010/main" val="164342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" y="18391"/>
            <a:ext cx="4951753" cy="6839609"/>
          </a:xfrm>
        </p:spPr>
      </p:pic>
    </p:spTree>
    <p:extLst>
      <p:ext uri="{BB962C8B-B14F-4D97-AF65-F5344CB8AC3E}">
        <p14:creationId xmlns:p14="http://schemas.microsoft.com/office/powerpoint/2010/main" val="237510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" y="0"/>
            <a:ext cx="4609272" cy="6957392"/>
          </a:xfrm>
        </p:spPr>
      </p:pic>
    </p:spTree>
    <p:extLst>
      <p:ext uri="{BB962C8B-B14F-4D97-AF65-F5344CB8AC3E}">
        <p14:creationId xmlns:p14="http://schemas.microsoft.com/office/powerpoint/2010/main" val="23003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54"/>
            <a:ext cx="5126434" cy="6835246"/>
          </a:xfrm>
        </p:spPr>
      </p:pic>
    </p:spTree>
    <p:extLst>
      <p:ext uri="{BB962C8B-B14F-4D97-AF65-F5344CB8AC3E}">
        <p14:creationId xmlns:p14="http://schemas.microsoft.com/office/powerpoint/2010/main" val="343912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"/>
            <a:ext cx="4572000" cy="6965830"/>
          </a:xfrm>
        </p:spPr>
      </p:pic>
    </p:spTree>
    <p:extLst>
      <p:ext uri="{BB962C8B-B14F-4D97-AF65-F5344CB8AC3E}">
        <p14:creationId xmlns:p14="http://schemas.microsoft.com/office/powerpoint/2010/main" val="59558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8" y="0"/>
            <a:ext cx="5619750" cy="6858000"/>
          </a:xfrm>
        </p:spPr>
      </p:pic>
    </p:spTree>
    <p:extLst>
      <p:ext uri="{BB962C8B-B14F-4D97-AF65-F5344CB8AC3E}">
        <p14:creationId xmlns:p14="http://schemas.microsoft.com/office/powerpoint/2010/main" val="16797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8333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" y="676"/>
            <a:ext cx="4467975" cy="6857324"/>
          </a:xfrm>
        </p:spPr>
      </p:pic>
    </p:spTree>
    <p:extLst>
      <p:ext uri="{BB962C8B-B14F-4D97-AF65-F5344CB8AC3E}">
        <p14:creationId xmlns:p14="http://schemas.microsoft.com/office/powerpoint/2010/main" val="199262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" y="20148"/>
            <a:ext cx="9117135" cy="6837851"/>
          </a:xfrm>
        </p:spPr>
      </p:pic>
    </p:spTree>
    <p:extLst>
      <p:ext uri="{BB962C8B-B14F-4D97-AF65-F5344CB8AC3E}">
        <p14:creationId xmlns:p14="http://schemas.microsoft.com/office/powerpoint/2010/main" val="410949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" y="0"/>
            <a:ext cx="6343650" cy="6858000"/>
          </a:xfrm>
        </p:spPr>
      </p:pic>
    </p:spTree>
    <p:extLst>
      <p:ext uri="{BB962C8B-B14F-4D97-AF65-F5344CB8AC3E}">
        <p14:creationId xmlns:p14="http://schemas.microsoft.com/office/powerpoint/2010/main" val="51323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12"/>
            <a:ext cx="6629421" cy="6828588"/>
          </a:xfrm>
        </p:spPr>
      </p:pic>
    </p:spTree>
    <p:extLst>
      <p:ext uri="{BB962C8B-B14F-4D97-AF65-F5344CB8AC3E}">
        <p14:creationId xmlns:p14="http://schemas.microsoft.com/office/powerpoint/2010/main" val="19288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" y="0"/>
            <a:ext cx="8674150" cy="6858000"/>
          </a:xfrm>
        </p:spPr>
      </p:pic>
    </p:spTree>
    <p:extLst>
      <p:ext uri="{BB962C8B-B14F-4D97-AF65-F5344CB8AC3E}">
        <p14:creationId xmlns:p14="http://schemas.microsoft.com/office/powerpoint/2010/main" val="5526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10"/>
            <a:ext cx="2511003" cy="6848190"/>
          </a:xfrm>
        </p:spPr>
      </p:pic>
    </p:spTree>
    <p:extLst>
      <p:ext uri="{BB962C8B-B14F-4D97-AF65-F5344CB8AC3E}">
        <p14:creationId xmlns:p14="http://schemas.microsoft.com/office/powerpoint/2010/main" val="768503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" y="0"/>
            <a:ext cx="4686300" cy="6858000"/>
          </a:xfrm>
        </p:spPr>
      </p:pic>
    </p:spTree>
    <p:extLst>
      <p:ext uri="{BB962C8B-B14F-4D97-AF65-F5344CB8AC3E}">
        <p14:creationId xmlns:p14="http://schemas.microsoft.com/office/powerpoint/2010/main" val="95053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" y="16400"/>
            <a:ext cx="4668385" cy="6841599"/>
          </a:xfrm>
        </p:spPr>
      </p:pic>
    </p:spTree>
    <p:extLst>
      <p:ext uri="{BB962C8B-B14F-4D97-AF65-F5344CB8AC3E}">
        <p14:creationId xmlns:p14="http://schemas.microsoft.com/office/powerpoint/2010/main" val="3077389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97751" cy="6957392"/>
          </a:xfrm>
        </p:spPr>
      </p:pic>
    </p:spTree>
    <p:extLst>
      <p:ext uri="{BB962C8B-B14F-4D97-AF65-F5344CB8AC3E}">
        <p14:creationId xmlns:p14="http://schemas.microsoft.com/office/powerpoint/2010/main" val="1193392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" y="0"/>
            <a:ext cx="3796817" cy="6858000"/>
          </a:xfrm>
        </p:spPr>
      </p:pic>
    </p:spTree>
    <p:extLst>
      <p:ext uri="{BB962C8B-B14F-4D97-AF65-F5344CB8AC3E}">
        <p14:creationId xmlns:p14="http://schemas.microsoft.com/office/powerpoint/2010/main" val="188841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4538" cy="6858000"/>
          </a:xfrm>
        </p:spPr>
      </p:pic>
    </p:spTree>
    <p:extLst>
      <p:ext uri="{BB962C8B-B14F-4D97-AF65-F5344CB8AC3E}">
        <p14:creationId xmlns:p14="http://schemas.microsoft.com/office/powerpoint/2010/main" val="3054621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4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631631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25166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9735" cy="6741368"/>
          </a:xfrm>
        </p:spPr>
      </p:pic>
    </p:spTree>
    <p:extLst>
      <p:ext uri="{BB962C8B-B14F-4D97-AF65-F5344CB8AC3E}">
        <p14:creationId xmlns:p14="http://schemas.microsoft.com/office/powerpoint/2010/main" val="3089657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" y="-32350"/>
            <a:ext cx="9124073" cy="5261549"/>
          </a:xfrm>
        </p:spPr>
      </p:pic>
    </p:spTree>
    <p:extLst>
      <p:ext uri="{BB962C8B-B14F-4D97-AF65-F5344CB8AC3E}">
        <p14:creationId xmlns:p14="http://schemas.microsoft.com/office/powerpoint/2010/main" val="3884038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4535" cy="5877272"/>
          </a:xfrm>
        </p:spPr>
      </p:pic>
    </p:spTree>
    <p:extLst>
      <p:ext uri="{BB962C8B-B14F-4D97-AF65-F5344CB8AC3E}">
        <p14:creationId xmlns:p14="http://schemas.microsoft.com/office/powerpoint/2010/main" val="1659217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858000"/>
          </a:xfrm>
        </p:spPr>
      </p:pic>
    </p:spTree>
    <p:extLst>
      <p:ext uri="{BB962C8B-B14F-4D97-AF65-F5344CB8AC3E}">
        <p14:creationId xmlns:p14="http://schemas.microsoft.com/office/powerpoint/2010/main" val="12426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4810" cy="6858000"/>
          </a:xfrm>
        </p:spPr>
      </p:pic>
    </p:spTree>
    <p:extLst>
      <p:ext uri="{BB962C8B-B14F-4D97-AF65-F5344CB8AC3E}">
        <p14:creationId xmlns:p14="http://schemas.microsoft.com/office/powerpoint/2010/main" val="4065792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080232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" y="0"/>
            <a:ext cx="5829300" cy="6858000"/>
          </a:xfrm>
        </p:spPr>
      </p:pic>
    </p:spTree>
    <p:extLst>
      <p:ext uri="{BB962C8B-B14F-4D97-AF65-F5344CB8AC3E}">
        <p14:creationId xmlns:p14="http://schemas.microsoft.com/office/powerpoint/2010/main" val="2528478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0"/>
            <a:ext cx="9183770" cy="6237312"/>
          </a:xfrm>
        </p:spPr>
      </p:pic>
    </p:spTree>
    <p:extLst>
      <p:ext uri="{BB962C8B-B14F-4D97-AF65-F5344CB8AC3E}">
        <p14:creationId xmlns:p14="http://schemas.microsoft.com/office/powerpoint/2010/main" val="8201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" y="0"/>
            <a:ext cx="9240462" cy="6237312"/>
          </a:xfrm>
        </p:spPr>
      </p:pic>
    </p:spTree>
    <p:extLst>
      <p:ext uri="{BB962C8B-B14F-4D97-AF65-F5344CB8AC3E}">
        <p14:creationId xmlns:p14="http://schemas.microsoft.com/office/powerpoint/2010/main" val="1277613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1719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" y="764704"/>
            <a:ext cx="9119218" cy="6093296"/>
          </a:xfrm>
        </p:spPr>
      </p:pic>
    </p:spTree>
    <p:extLst>
      <p:ext uri="{BB962C8B-B14F-4D97-AF65-F5344CB8AC3E}">
        <p14:creationId xmlns:p14="http://schemas.microsoft.com/office/powerpoint/2010/main" val="33460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86"/>
            <a:ext cx="9182265" cy="6445950"/>
          </a:xfrm>
        </p:spPr>
      </p:pic>
    </p:spTree>
    <p:extLst>
      <p:ext uri="{BB962C8B-B14F-4D97-AF65-F5344CB8AC3E}">
        <p14:creationId xmlns:p14="http://schemas.microsoft.com/office/powerpoint/2010/main" val="224690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750" cy="6093296"/>
          </a:xfrm>
        </p:spPr>
      </p:pic>
    </p:spTree>
    <p:extLst>
      <p:ext uri="{BB962C8B-B14F-4D97-AF65-F5344CB8AC3E}">
        <p14:creationId xmlns:p14="http://schemas.microsoft.com/office/powerpoint/2010/main" val="2116515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5639" cy="6093296"/>
          </a:xfrm>
        </p:spPr>
      </p:pic>
    </p:spTree>
    <p:extLst>
      <p:ext uri="{BB962C8B-B14F-4D97-AF65-F5344CB8AC3E}">
        <p14:creationId xmlns:p14="http://schemas.microsoft.com/office/powerpoint/2010/main" val="1492399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"/>
            <a:ext cx="5193676" cy="6855652"/>
          </a:xfrm>
        </p:spPr>
      </p:pic>
    </p:spTree>
    <p:extLst>
      <p:ext uri="{BB962C8B-B14F-4D97-AF65-F5344CB8AC3E}">
        <p14:creationId xmlns:p14="http://schemas.microsoft.com/office/powerpoint/2010/main" val="1614659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" y="18144"/>
            <a:ext cx="9220740" cy="6147160"/>
          </a:xfrm>
        </p:spPr>
      </p:pic>
    </p:spTree>
    <p:extLst>
      <p:ext uri="{BB962C8B-B14F-4D97-AF65-F5344CB8AC3E}">
        <p14:creationId xmlns:p14="http://schemas.microsoft.com/office/powerpoint/2010/main" val="736267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556" cy="4797152"/>
          </a:xfrm>
        </p:spPr>
      </p:pic>
    </p:spTree>
    <p:extLst>
      <p:ext uri="{BB962C8B-B14F-4D97-AF65-F5344CB8AC3E}">
        <p14:creationId xmlns:p14="http://schemas.microsoft.com/office/powerpoint/2010/main" val="318780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6118" cy="6858000"/>
          </a:xfrm>
        </p:spPr>
      </p:pic>
    </p:spTree>
    <p:extLst>
      <p:ext uri="{BB962C8B-B14F-4D97-AF65-F5344CB8AC3E}">
        <p14:creationId xmlns:p14="http://schemas.microsoft.com/office/powerpoint/2010/main" val="3311472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8677" cy="2708920"/>
          </a:xfrm>
        </p:spPr>
      </p:pic>
    </p:spTree>
    <p:extLst>
      <p:ext uri="{BB962C8B-B14F-4D97-AF65-F5344CB8AC3E}">
        <p14:creationId xmlns:p14="http://schemas.microsoft.com/office/powerpoint/2010/main" val="340381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340885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8"/>
            <a:ext cx="9089268" cy="6078448"/>
          </a:xfrm>
        </p:spPr>
      </p:pic>
    </p:spTree>
    <p:extLst>
      <p:ext uri="{BB962C8B-B14F-4D97-AF65-F5344CB8AC3E}">
        <p14:creationId xmlns:p14="http://schemas.microsoft.com/office/powerpoint/2010/main" val="1557607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8" y="9998"/>
            <a:ext cx="6848001" cy="6848001"/>
          </a:xfrm>
        </p:spPr>
      </p:pic>
    </p:spTree>
    <p:extLst>
      <p:ext uri="{BB962C8B-B14F-4D97-AF65-F5344CB8AC3E}">
        <p14:creationId xmlns:p14="http://schemas.microsoft.com/office/powerpoint/2010/main" val="1515133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23903" cy="6165304"/>
          </a:xfrm>
        </p:spPr>
      </p:pic>
    </p:spTree>
    <p:extLst>
      <p:ext uri="{BB962C8B-B14F-4D97-AF65-F5344CB8AC3E}">
        <p14:creationId xmlns:p14="http://schemas.microsoft.com/office/powerpoint/2010/main" val="5753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5" y="0"/>
            <a:ext cx="4549140" cy="6858000"/>
          </a:xfrm>
        </p:spPr>
      </p:pic>
    </p:spTree>
    <p:extLst>
      <p:ext uri="{BB962C8B-B14F-4D97-AF65-F5344CB8AC3E}">
        <p14:creationId xmlns:p14="http://schemas.microsoft.com/office/powerpoint/2010/main" val="48659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0"/>
            <a:ext cx="9155752" cy="70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56655" cy="6957392"/>
          </a:xfrm>
        </p:spPr>
      </p:pic>
    </p:spTree>
    <p:extLst>
      <p:ext uri="{BB962C8B-B14F-4D97-AF65-F5344CB8AC3E}">
        <p14:creationId xmlns:p14="http://schemas.microsoft.com/office/powerpoint/2010/main" val="30113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626321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Presentazione su schermo (4:3)</PresentationFormat>
  <Paragraphs>0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2017-10-28T09:35:40Z</dcterms:created>
  <dcterms:modified xsi:type="dcterms:W3CDTF">2017-10-28T12:51:48Z</dcterms:modified>
</cp:coreProperties>
</file>