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28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782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070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47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491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23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29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2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88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642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B787A-A4E9-4CDF-8087-E585A1C59B21}" type="datetimeFigureOut">
              <a:rPr lang="it-IT" smtClean="0"/>
              <a:t>25/02/2017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7F9A-7AD7-4D1C-AE72-F1F8C3C397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16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55"/>
            <a:ext cx="6966447" cy="6966447"/>
          </a:xfrm>
        </p:spPr>
      </p:pic>
    </p:spTree>
    <p:extLst>
      <p:ext uri="{BB962C8B-B14F-4D97-AF65-F5344CB8AC3E}">
        <p14:creationId xmlns:p14="http://schemas.microsoft.com/office/powerpoint/2010/main" val="2617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0"/>
            <a:ext cx="9170502" cy="5104474"/>
          </a:xfrm>
        </p:spPr>
      </p:pic>
    </p:spTree>
    <p:extLst>
      <p:ext uri="{BB962C8B-B14F-4D97-AF65-F5344CB8AC3E}">
        <p14:creationId xmlns:p14="http://schemas.microsoft.com/office/powerpoint/2010/main" val="12924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" y="14172"/>
            <a:ext cx="9136296" cy="6007115"/>
          </a:xfrm>
        </p:spPr>
      </p:pic>
    </p:spTree>
    <p:extLst>
      <p:ext uri="{BB962C8B-B14F-4D97-AF65-F5344CB8AC3E}">
        <p14:creationId xmlns:p14="http://schemas.microsoft.com/office/powerpoint/2010/main" val="4233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9380" cy="6237312"/>
          </a:xfrm>
        </p:spPr>
      </p:pic>
    </p:spTree>
    <p:extLst>
      <p:ext uri="{BB962C8B-B14F-4D97-AF65-F5344CB8AC3E}">
        <p14:creationId xmlns:p14="http://schemas.microsoft.com/office/powerpoint/2010/main" val="23980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26"/>
            <a:ext cx="9181080" cy="6285094"/>
          </a:xfrm>
        </p:spPr>
      </p:pic>
    </p:spTree>
    <p:extLst>
      <p:ext uri="{BB962C8B-B14F-4D97-AF65-F5344CB8AC3E}">
        <p14:creationId xmlns:p14="http://schemas.microsoft.com/office/powerpoint/2010/main" val="20105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848" y="0"/>
            <a:ext cx="5200408" cy="6936831"/>
          </a:xfrm>
        </p:spPr>
      </p:pic>
    </p:spTree>
    <p:extLst>
      <p:ext uri="{BB962C8B-B14F-4D97-AF65-F5344CB8AC3E}">
        <p14:creationId xmlns:p14="http://schemas.microsoft.com/office/powerpoint/2010/main" val="37797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02" y="0"/>
            <a:ext cx="9271223" cy="6093296"/>
          </a:xfrm>
        </p:spPr>
      </p:pic>
    </p:spTree>
    <p:extLst>
      <p:ext uri="{BB962C8B-B14F-4D97-AF65-F5344CB8AC3E}">
        <p14:creationId xmlns:p14="http://schemas.microsoft.com/office/powerpoint/2010/main" val="14818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053431" cy="6858000"/>
          </a:xfrm>
        </p:spPr>
      </p:pic>
    </p:spTree>
    <p:extLst>
      <p:ext uri="{BB962C8B-B14F-4D97-AF65-F5344CB8AC3E}">
        <p14:creationId xmlns:p14="http://schemas.microsoft.com/office/powerpoint/2010/main" val="7003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8512" cy="6597352"/>
          </a:xfrm>
        </p:spPr>
      </p:pic>
    </p:spTree>
    <p:extLst>
      <p:ext uri="{BB962C8B-B14F-4D97-AF65-F5344CB8AC3E}">
        <p14:creationId xmlns:p14="http://schemas.microsoft.com/office/powerpoint/2010/main" val="35428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0"/>
            <a:ext cx="9175509" cy="5007206"/>
          </a:xfrm>
        </p:spPr>
      </p:pic>
    </p:spTree>
    <p:extLst>
      <p:ext uri="{BB962C8B-B14F-4D97-AF65-F5344CB8AC3E}">
        <p14:creationId xmlns:p14="http://schemas.microsoft.com/office/powerpoint/2010/main" val="9512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604"/>
            <a:ext cx="9165671" cy="6100900"/>
          </a:xfrm>
        </p:spPr>
      </p:pic>
    </p:spTree>
    <p:extLst>
      <p:ext uri="{BB962C8B-B14F-4D97-AF65-F5344CB8AC3E}">
        <p14:creationId xmlns:p14="http://schemas.microsoft.com/office/powerpoint/2010/main" val="7173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248" cy="6093296"/>
          </a:xfrm>
        </p:spPr>
      </p:pic>
    </p:spTree>
    <p:extLst>
      <p:ext uri="{BB962C8B-B14F-4D97-AF65-F5344CB8AC3E}">
        <p14:creationId xmlns:p14="http://schemas.microsoft.com/office/powerpoint/2010/main" val="36744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315416"/>
            <a:ext cx="9506838" cy="6912768"/>
          </a:xfrm>
        </p:spPr>
      </p:pic>
    </p:spTree>
    <p:extLst>
      <p:ext uri="{BB962C8B-B14F-4D97-AF65-F5344CB8AC3E}">
        <p14:creationId xmlns:p14="http://schemas.microsoft.com/office/powerpoint/2010/main" val="7990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8087" cy="5805264"/>
          </a:xfrm>
        </p:spPr>
      </p:pic>
    </p:spTree>
    <p:extLst>
      <p:ext uri="{BB962C8B-B14F-4D97-AF65-F5344CB8AC3E}">
        <p14:creationId xmlns:p14="http://schemas.microsoft.com/office/powerpoint/2010/main" val="36083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390"/>
            <a:ext cx="9177391" cy="5047565"/>
          </a:xfrm>
        </p:spPr>
      </p:pic>
    </p:spTree>
    <p:extLst>
      <p:ext uri="{BB962C8B-B14F-4D97-AF65-F5344CB8AC3E}">
        <p14:creationId xmlns:p14="http://schemas.microsoft.com/office/powerpoint/2010/main" val="723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474" cy="6021288"/>
          </a:xfrm>
        </p:spPr>
      </p:pic>
    </p:spTree>
    <p:extLst>
      <p:ext uri="{BB962C8B-B14F-4D97-AF65-F5344CB8AC3E}">
        <p14:creationId xmlns:p14="http://schemas.microsoft.com/office/powerpoint/2010/main" val="9343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0923" cy="3356992"/>
          </a:xfrm>
        </p:spPr>
      </p:pic>
    </p:spTree>
    <p:extLst>
      <p:ext uri="{BB962C8B-B14F-4D97-AF65-F5344CB8AC3E}">
        <p14:creationId xmlns:p14="http://schemas.microsoft.com/office/powerpoint/2010/main" val="24016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0"/>
            <a:ext cx="9196868" cy="6669360"/>
          </a:xfrm>
        </p:spPr>
      </p:pic>
    </p:spTree>
    <p:extLst>
      <p:ext uri="{BB962C8B-B14F-4D97-AF65-F5344CB8AC3E}">
        <p14:creationId xmlns:p14="http://schemas.microsoft.com/office/powerpoint/2010/main" val="21131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3442" cy="6165304"/>
          </a:xfrm>
        </p:spPr>
      </p:pic>
    </p:spTree>
    <p:extLst>
      <p:ext uri="{BB962C8B-B14F-4D97-AF65-F5344CB8AC3E}">
        <p14:creationId xmlns:p14="http://schemas.microsoft.com/office/powerpoint/2010/main" val="27269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" y="34280"/>
            <a:ext cx="9145940" cy="4186808"/>
          </a:xfrm>
        </p:spPr>
      </p:pic>
    </p:spTree>
    <p:extLst>
      <p:ext uri="{BB962C8B-B14F-4D97-AF65-F5344CB8AC3E}">
        <p14:creationId xmlns:p14="http://schemas.microsoft.com/office/powerpoint/2010/main" val="54960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474" cy="6021288"/>
          </a:xfrm>
        </p:spPr>
      </p:pic>
    </p:spTree>
    <p:extLst>
      <p:ext uri="{BB962C8B-B14F-4D97-AF65-F5344CB8AC3E}">
        <p14:creationId xmlns:p14="http://schemas.microsoft.com/office/powerpoint/2010/main" val="7510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773" cy="5157192"/>
          </a:xfrm>
        </p:spPr>
      </p:pic>
    </p:spTree>
    <p:extLst>
      <p:ext uri="{BB962C8B-B14F-4D97-AF65-F5344CB8AC3E}">
        <p14:creationId xmlns:p14="http://schemas.microsoft.com/office/powerpoint/2010/main" val="7046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474" cy="6021288"/>
          </a:xfrm>
        </p:spPr>
      </p:pic>
    </p:spTree>
    <p:extLst>
      <p:ext uri="{BB962C8B-B14F-4D97-AF65-F5344CB8AC3E}">
        <p14:creationId xmlns:p14="http://schemas.microsoft.com/office/powerpoint/2010/main" val="17087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8723" cy="6525344"/>
          </a:xfrm>
        </p:spPr>
      </p:pic>
    </p:spTree>
    <p:extLst>
      <p:ext uri="{BB962C8B-B14F-4D97-AF65-F5344CB8AC3E}">
        <p14:creationId xmlns:p14="http://schemas.microsoft.com/office/powerpoint/2010/main" val="36727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"/>
            <a:ext cx="9275604" cy="3500228"/>
          </a:xfrm>
        </p:spPr>
      </p:pic>
    </p:spTree>
    <p:extLst>
      <p:ext uri="{BB962C8B-B14F-4D97-AF65-F5344CB8AC3E}">
        <p14:creationId xmlns:p14="http://schemas.microsoft.com/office/powerpoint/2010/main" val="23190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" y="-5898"/>
            <a:ext cx="9178456" cy="6027186"/>
          </a:xfrm>
        </p:spPr>
      </p:pic>
    </p:spTree>
    <p:extLst>
      <p:ext uri="{BB962C8B-B14F-4D97-AF65-F5344CB8AC3E}">
        <p14:creationId xmlns:p14="http://schemas.microsoft.com/office/powerpoint/2010/main" val="398689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59071" cy="4680520"/>
          </a:xfrm>
        </p:spPr>
      </p:pic>
    </p:spTree>
    <p:extLst>
      <p:ext uri="{BB962C8B-B14F-4D97-AF65-F5344CB8AC3E}">
        <p14:creationId xmlns:p14="http://schemas.microsoft.com/office/powerpoint/2010/main" val="2019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014"/>
            <a:ext cx="9123251" cy="6412342"/>
          </a:xfrm>
        </p:spPr>
      </p:pic>
    </p:spTree>
    <p:extLst>
      <p:ext uri="{BB962C8B-B14F-4D97-AF65-F5344CB8AC3E}">
        <p14:creationId xmlns:p14="http://schemas.microsoft.com/office/powerpoint/2010/main" val="4458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7" y="0"/>
            <a:ext cx="6769850" cy="6858000"/>
          </a:xfrm>
        </p:spPr>
      </p:pic>
    </p:spTree>
    <p:extLst>
      <p:ext uri="{BB962C8B-B14F-4D97-AF65-F5344CB8AC3E}">
        <p14:creationId xmlns:p14="http://schemas.microsoft.com/office/powerpoint/2010/main" val="31918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6"/>
            <a:ext cx="9153146" cy="4195192"/>
          </a:xfrm>
        </p:spPr>
      </p:pic>
    </p:spTree>
    <p:extLst>
      <p:ext uri="{BB962C8B-B14F-4D97-AF65-F5344CB8AC3E}">
        <p14:creationId xmlns:p14="http://schemas.microsoft.com/office/powerpoint/2010/main" val="12298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" y="-24335"/>
            <a:ext cx="9112376" cy="6621687"/>
          </a:xfrm>
        </p:spPr>
      </p:pic>
    </p:spTree>
    <p:extLst>
      <p:ext uri="{BB962C8B-B14F-4D97-AF65-F5344CB8AC3E}">
        <p14:creationId xmlns:p14="http://schemas.microsoft.com/office/powerpoint/2010/main" val="305074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998" cy="4221088"/>
          </a:xfrm>
        </p:spPr>
      </p:pic>
    </p:spTree>
    <p:extLst>
      <p:ext uri="{BB962C8B-B14F-4D97-AF65-F5344CB8AC3E}">
        <p14:creationId xmlns:p14="http://schemas.microsoft.com/office/powerpoint/2010/main" val="15972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643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9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7174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7567"/>
            <a:ext cx="9073009" cy="2592288"/>
          </a:xfrm>
        </p:spPr>
      </p:pic>
    </p:spTree>
    <p:extLst>
      <p:ext uri="{BB962C8B-B14F-4D97-AF65-F5344CB8AC3E}">
        <p14:creationId xmlns:p14="http://schemas.microsoft.com/office/powerpoint/2010/main" val="32455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9" y="0"/>
            <a:ext cx="5273899" cy="6858000"/>
          </a:xfrm>
        </p:spPr>
      </p:pic>
    </p:spTree>
    <p:extLst>
      <p:ext uri="{BB962C8B-B14F-4D97-AF65-F5344CB8AC3E}">
        <p14:creationId xmlns:p14="http://schemas.microsoft.com/office/powerpoint/2010/main" val="43635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" y="-5898"/>
            <a:ext cx="9148791" cy="6099194"/>
          </a:xfrm>
        </p:spPr>
      </p:pic>
    </p:spTree>
    <p:extLst>
      <p:ext uri="{BB962C8B-B14F-4D97-AF65-F5344CB8AC3E}">
        <p14:creationId xmlns:p14="http://schemas.microsoft.com/office/powerpoint/2010/main" val="44899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171" y="-10943"/>
            <a:ext cx="9258171" cy="3024336"/>
          </a:xfrm>
        </p:spPr>
      </p:pic>
    </p:spTree>
    <p:extLst>
      <p:ext uri="{BB962C8B-B14F-4D97-AF65-F5344CB8AC3E}">
        <p14:creationId xmlns:p14="http://schemas.microsoft.com/office/powerpoint/2010/main" val="38759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3" y="-12685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42394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474" cy="6021288"/>
          </a:xfrm>
        </p:spPr>
      </p:pic>
    </p:spTree>
    <p:extLst>
      <p:ext uri="{BB962C8B-B14F-4D97-AF65-F5344CB8AC3E}">
        <p14:creationId xmlns:p14="http://schemas.microsoft.com/office/powerpoint/2010/main" val="10349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0"/>
            <a:ext cx="9323141" cy="2880320"/>
          </a:xfrm>
        </p:spPr>
      </p:pic>
    </p:spTree>
    <p:extLst>
      <p:ext uri="{BB962C8B-B14F-4D97-AF65-F5344CB8AC3E}">
        <p14:creationId xmlns:p14="http://schemas.microsoft.com/office/powerpoint/2010/main" val="8207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7726" cy="5877272"/>
          </a:xfrm>
        </p:spPr>
      </p:pic>
    </p:spTree>
    <p:extLst>
      <p:ext uri="{BB962C8B-B14F-4D97-AF65-F5344CB8AC3E}">
        <p14:creationId xmlns:p14="http://schemas.microsoft.com/office/powerpoint/2010/main" val="27167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" y="0"/>
            <a:ext cx="9109099" cy="6858000"/>
          </a:xfrm>
        </p:spPr>
      </p:pic>
    </p:spTree>
    <p:extLst>
      <p:ext uri="{BB962C8B-B14F-4D97-AF65-F5344CB8AC3E}">
        <p14:creationId xmlns:p14="http://schemas.microsoft.com/office/powerpoint/2010/main" val="8014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41" y="-24335"/>
            <a:ext cx="9198441" cy="4752528"/>
          </a:xfrm>
        </p:spPr>
      </p:pic>
    </p:spTree>
    <p:extLst>
      <p:ext uri="{BB962C8B-B14F-4D97-AF65-F5344CB8AC3E}">
        <p14:creationId xmlns:p14="http://schemas.microsoft.com/office/powerpoint/2010/main" val="880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9" y="2564904"/>
            <a:ext cx="9325037" cy="2664296"/>
          </a:xfrm>
        </p:spPr>
      </p:pic>
    </p:spTree>
    <p:extLst>
      <p:ext uri="{BB962C8B-B14F-4D97-AF65-F5344CB8AC3E}">
        <p14:creationId xmlns:p14="http://schemas.microsoft.com/office/powerpoint/2010/main" val="402652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59" y="0"/>
            <a:ext cx="5275097" cy="6859558"/>
          </a:xfrm>
        </p:spPr>
      </p:pic>
    </p:spTree>
    <p:extLst>
      <p:ext uri="{BB962C8B-B14F-4D97-AF65-F5344CB8AC3E}">
        <p14:creationId xmlns:p14="http://schemas.microsoft.com/office/powerpoint/2010/main" val="36601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46"/>
            <a:ext cx="9170921" cy="4548481"/>
          </a:xfrm>
        </p:spPr>
      </p:pic>
    </p:spTree>
    <p:extLst>
      <p:ext uri="{BB962C8B-B14F-4D97-AF65-F5344CB8AC3E}">
        <p14:creationId xmlns:p14="http://schemas.microsoft.com/office/powerpoint/2010/main" val="35137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756"/>
            <a:ext cx="5126433" cy="6835244"/>
          </a:xfrm>
        </p:spPr>
      </p:pic>
    </p:spTree>
    <p:extLst>
      <p:ext uri="{BB962C8B-B14F-4D97-AF65-F5344CB8AC3E}">
        <p14:creationId xmlns:p14="http://schemas.microsoft.com/office/powerpoint/2010/main" val="22998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" y="0"/>
            <a:ext cx="7078211" cy="6858000"/>
          </a:xfrm>
        </p:spPr>
      </p:pic>
    </p:spTree>
    <p:extLst>
      <p:ext uri="{BB962C8B-B14F-4D97-AF65-F5344CB8AC3E}">
        <p14:creationId xmlns:p14="http://schemas.microsoft.com/office/powerpoint/2010/main" val="37753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6753" cy="6168248"/>
          </a:xfrm>
        </p:spPr>
      </p:pic>
    </p:spTree>
    <p:extLst>
      <p:ext uri="{BB962C8B-B14F-4D97-AF65-F5344CB8AC3E}">
        <p14:creationId xmlns:p14="http://schemas.microsoft.com/office/powerpoint/2010/main" val="104022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541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" y="20886"/>
            <a:ext cx="9161491" cy="4776265"/>
          </a:xfrm>
        </p:spPr>
      </p:pic>
    </p:spTree>
    <p:extLst>
      <p:ext uri="{BB962C8B-B14F-4D97-AF65-F5344CB8AC3E}">
        <p14:creationId xmlns:p14="http://schemas.microsoft.com/office/powerpoint/2010/main" val="279495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4" y="-2559"/>
            <a:ext cx="9143782" cy="6095855"/>
          </a:xfrm>
        </p:spPr>
      </p:pic>
    </p:spTree>
    <p:extLst>
      <p:ext uri="{BB962C8B-B14F-4D97-AF65-F5344CB8AC3E}">
        <p14:creationId xmlns:p14="http://schemas.microsoft.com/office/powerpoint/2010/main" val="7467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" y="0"/>
            <a:ext cx="9214423" cy="4869160"/>
          </a:xfrm>
        </p:spPr>
      </p:pic>
    </p:spTree>
    <p:extLst>
      <p:ext uri="{BB962C8B-B14F-4D97-AF65-F5344CB8AC3E}">
        <p14:creationId xmlns:p14="http://schemas.microsoft.com/office/powerpoint/2010/main" val="204829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235" cy="6021288"/>
          </a:xfrm>
        </p:spPr>
      </p:pic>
    </p:spTree>
    <p:extLst>
      <p:ext uri="{BB962C8B-B14F-4D97-AF65-F5344CB8AC3E}">
        <p14:creationId xmlns:p14="http://schemas.microsoft.com/office/powerpoint/2010/main" val="6446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3228" cy="6927253"/>
          </a:xfrm>
        </p:spPr>
      </p:pic>
    </p:spTree>
    <p:extLst>
      <p:ext uri="{BB962C8B-B14F-4D97-AF65-F5344CB8AC3E}">
        <p14:creationId xmlns:p14="http://schemas.microsoft.com/office/powerpoint/2010/main" val="3122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6" y="-889"/>
            <a:ext cx="9163012" cy="6022177"/>
          </a:xfrm>
        </p:spPr>
      </p:pic>
    </p:spTree>
    <p:extLst>
      <p:ext uri="{BB962C8B-B14F-4D97-AF65-F5344CB8AC3E}">
        <p14:creationId xmlns:p14="http://schemas.microsoft.com/office/powerpoint/2010/main" val="36342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5" y="0"/>
            <a:ext cx="8053432" cy="6858000"/>
          </a:xfrm>
        </p:spPr>
      </p:pic>
    </p:spTree>
    <p:extLst>
      <p:ext uri="{BB962C8B-B14F-4D97-AF65-F5344CB8AC3E}">
        <p14:creationId xmlns:p14="http://schemas.microsoft.com/office/powerpoint/2010/main" val="12662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" y="-34389"/>
            <a:ext cx="9136117" cy="6559733"/>
          </a:xfrm>
        </p:spPr>
      </p:pic>
    </p:spTree>
    <p:extLst>
      <p:ext uri="{BB962C8B-B14F-4D97-AF65-F5344CB8AC3E}">
        <p14:creationId xmlns:p14="http://schemas.microsoft.com/office/powerpoint/2010/main" val="12186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56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7773" cy="3212976"/>
          </a:xfrm>
        </p:spPr>
      </p:pic>
    </p:spTree>
    <p:extLst>
      <p:ext uri="{BB962C8B-B14F-4D97-AF65-F5344CB8AC3E}">
        <p14:creationId xmlns:p14="http://schemas.microsoft.com/office/powerpoint/2010/main" val="418174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67382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" y="-12649"/>
            <a:ext cx="9132363" cy="6249961"/>
          </a:xfrm>
        </p:spPr>
      </p:pic>
    </p:spTree>
    <p:extLst>
      <p:ext uri="{BB962C8B-B14F-4D97-AF65-F5344CB8AC3E}">
        <p14:creationId xmlns:p14="http://schemas.microsoft.com/office/powerpoint/2010/main" val="368013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Presentazione su schermo (4:3)</PresentationFormat>
  <Paragraphs>0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2017-02-25T20:27:56Z</dcterms:created>
  <dcterms:modified xsi:type="dcterms:W3CDTF">2017-02-25T21:31:32Z</dcterms:modified>
</cp:coreProperties>
</file>