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8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EF03-02DE-4DA7-93C1-CFE58F7183A3}" type="datetimeFigureOut">
              <a:rPr lang="it-IT" smtClean="0"/>
              <a:t>26/01/2020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F81F8-7022-4327-BC9F-DCC8250A58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04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EF03-02DE-4DA7-93C1-CFE58F7183A3}" type="datetimeFigureOut">
              <a:rPr lang="it-IT" smtClean="0"/>
              <a:t>26/01/2020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F81F8-7022-4327-BC9F-DCC8250A58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6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EF03-02DE-4DA7-93C1-CFE58F7183A3}" type="datetimeFigureOut">
              <a:rPr lang="it-IT" smtClean="0"/>
              <a:t>26/01/2020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F81F8-7022-4327-BC9F-DCC8250A58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25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EF03-02DE-4DA7-93C1-CFE58F7183A3}" type="datetimeFigureOut">
              <a:rPr lang="it-IT" smtClean="0"/>
              <a:t>26/01/2020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F81F8-7022-4327-BC9F-DCC8250A58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34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EF03-02DE-4DA7-93C1-CFE58F7183A3}" type="datetimeFigureOut">
              <a:rPr lang="it-IT" smtClean="0"/>
              <a:t>26/01/2020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F81F8-7022-4327-BC9F-DCC8250A58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42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EF03-02DE-4DA7-93C1-CFE58F7183A3}" type="datetimeFigureOut">
              <a:rPr lang="it-IT" smtClean="0"/>
              <a:t>26/01/2020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F81F8-7022-4327-BC9F-DCC8250A58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442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EF03-02DE-4DA7-93C1-CFE58F7183A3}" type="datetimeFigureOut">
              <a:rPr lang="it-IT" smtClean="0"/>
              <a:t>26/01/2020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F81F8-7022-4327-BC9F-DCC8250A58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33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EF03-02DE-4DA7-93C1-CFE58F7183A3}" type="datetimeFigureOut">
              <a:rPr lang="it-IT" smtClean="0"/>
              <a:t>26/01/2020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F81F8-7022-4327-BC9F-DCC8250A58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19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EF03-02DE-4DA7-93C1-CFE58F7183A3}" type="datetimeFigureOut">
              <a:rPr lang="it-IT" smtClean="0"/>
              <a:t>26/01/2020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F81F8-7022-4327-BC9F-DCC8250A58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12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EF03-02DE-4DA7-93C1-CFE58F7183A3}" type="datetimeFigureOut">
              <a:rPr lang="it-IT" smtClean="0"/>
              <a:t>26/01/2020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F81F8-7022-4327-BC9F-DCC8250A58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10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EF03-02DE-4DA7-93C1-CFE58F7183A3}" type="datetimeFigureOut">
              <a:rPr lang="it-IT" smtClean="0"/>
              <a:t>26/01/2020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F81F8-7022-4327-BC9F-DCC8250A58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3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2EF03-02DE-4DA7-93C1-CFE58F7183A3}" type="datetimeFigureOut">
              <a:rPr lang="it-IT" smtClean="0"/>
              <a:t>26/01/2020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F81F8-7022-4327-BC9F-DCC8250A58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25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747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69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9248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49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" y="-9060"/>
            <a:ext cx="9156079" cy="68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0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" y="0"/>
            <a:ext cx="889248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4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99392"/>
            <a:ext cx="9025002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5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Presentazione su schermo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2020-01-26T08:34:03Z</dcterms:created>
  <dcterms:modified xsi:type="dcterms:W3CDTF">2020-01-26T08:49:39Z</dcterms:modified>
</cp:coreProperties>
</file>