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 snapToGrid="0">
      <p:cViewPr varScale="1">
        <p:scale>
          <a:sx n="90" d="100"/>
          <a:sy n="90" d="100"/>
        </p:scale>
        <p:origin x="53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50B33-5515-4AFA-A0C2-60A3EBAD2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65DBDD6-1CED-4CA6-90D6-C1DECFD13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0BFE5C-801B-4560-B9ED-4CF4E95C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EE19-C58A-4328-A6B3-5BD12A3BC664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F4F387-3C74-4073-8078-42F861A5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D6A55B-CF04-4DA8-BD85-A544331C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665D-16AC-4EC4-91B0-EC80AB18C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82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C6798D-FB4B-4C2B-B5B3-CE7B32378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87AB78F-2A6E-4775-B3C8-574F70B06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009CF8-1BFC-425F-800E-8EE587FFC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EE19-C58A-4328-A6B3-5BD12A3BC664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6CFB78-901C-4381-ABA2-D509C90F7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8415E4-E505-4047-BCF6-6B24E8E7D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665D-16AC-4EC4-91B0-EC80AB18C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441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75A4CCF-DD7E-4D58-BED3-8494C79C9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C77753F-88F2-40F8-B68A-B993BD0F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D26BE6-1CCD-4747-B1D2-DA72A176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EE19-C58A-4328-A6B3-5BD12A3BC664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473749-1AE4-4986-8D35-4EAB187AB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BAD8D8-0AD3-46B1-93D0-04FAEC4C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665D-16AC-4EC4-91B0-EC80AB18C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44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1C3BEE-0CEE-45FD-9AE1-129E6C94E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4619DC-FA61-4C7C-895B-EC096EE47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A5353F-920A-42DB-8A04-00D6F399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EE19-C58A-4328-A6B3-5BD12A3BC664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13B8E0-5B58-4D72-A554-EEBE8017E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3FD170-FAE1-4171-958A-0E4C8EF8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665D-16AC-4EC4-91B0-EC80AB18C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85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E6DA37-0F75-4A95-A922-4F80D2EE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4DA0ED-391E-4E7E-A5B7-8495E7E9F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02CE80-3902-4046-B105-507E8B5A3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EE19-C58A-4328-A6B3-5BD12A3BC664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955AE7-BF1E-4E28-813C-01D390679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74B8D5-4BFD-402B-9C5F-276AD88D3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665D-16AC-4EC4-91B0-EC80AB18C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78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789F39-48CC-4DE1-A77A-503BCBBDB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8E5EA2-B5BA-4AC2-A79C-45C5751FF2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1BE408-21BD-4E1D-960F-C8545E4F2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0538B8-6716-48D0-8123-3B173B9AD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EE19-C58A-4328-A6B3-5BD12A3BC664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D9F01B-EA95-4B45-85D8-DA34320C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2F49BC-DC4C-44FE-9211-92C4872D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665D-16AC-4EC4-91B0-EC80AB18C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31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2863C1-711C-4094-9725-330E741EC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6EC8A0-06DD-457E-A301-4AD9E286F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BD4994F-F0FB-4B3D-80F4-8E82B5FA7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727CF15-6DF5-4699-B1FA-0E8503F254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A4EBA02-2909-4E97-80AA-DFEA6901D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0ED9918-FE30-411B-BF15-C961AB27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EE19-C58A-4328-A6B3-5BD12A3BC664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F1E5048-B27C-4863-8BCE-DD42FFF3B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088C13E-0EDD-48E6-B769-76C1B24F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665D-16AC-4EC4-91B0-EC80AB18C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7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BD83FB-9FB9-46C0-A254-377EE7217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AE3EDC2-6702-4F9B-91BD-3075D39E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EE19-C58A-4328-A6B3-5BD12A3BC664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60D12ED-704D-4106-9CD6-EF052AEE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F8EA60-E667-4B54-9E7F-400028B4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665D-16AC-4EC4-91B0-EC80AB18C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11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B52B539-09EF-438F-A1DD-7E753288A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EE19-C58A-4328-A6B3-5BD12A3BC664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50D9AED-59F1-4C51-AF5E-A8FFD585B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6F2F859-7590-4DEE-99D8-24A5999D4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665D-16AC-4EC4-91B0-EC80AB18C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74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0FD7C3-1B78-41B8-B557-287B8905E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E688BA-C96A-467B-B09B-0D237313F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2E6CAB-571D-4993-A4E4-91E990386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0F15C4-7477-4C4F-81F4-E66B66D83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EE19-C58A-4328-A6B3-5BD12A3BC664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9C865D-3178-4D1F-8FA0-8A288D8A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E92CE40-5C2F-46D0-BECF-8149EA157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665D-16AC-4EC4-91B0-EC80AB18C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19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26C5E6-2FD3-4940-A898-EDD8D334D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CD947E7-FEC7-4E75-B230-DB2034B1AC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0CEDFB1-4391-441F-9333-177A5DC55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2BD151-D49E-40F0-AAC3-B1FB1C2E3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EE19-C58A-4328-A6B3-5BD12A3BC664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F397A7-ECB8-4A70-ABAC-156B5B20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539DFC0-027C-46F6-A13B-57B907A0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665D-16AC-4EC4-91B0-EC80AB18C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33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E9730D7-1036-4789-A993-514B78FA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C8E6A8-FC8C-447F-95C5-429E0DF5C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48B2E0-21EE-45B9-B2DC-17E8C93900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9EE19-C58A-4328-A6B3-5BD12A3BC664}" type="datetimeFigureOut">
              <a:rPr lang="it-IT" smtClean="0"/>
              <a:t>06/03/2021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063DE9-8333-4CB3-990A-DF67F95CC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08460C-5D43-4EF1-9E83-A6B0030C5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E665D-16AC-4EC4-91B0-EC80AB18C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30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1069F6-FE0E-48D1-B05C-E869777C7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6732" y="1122363"/>
            <a:ext cx="6063194" cy="2387600"/>
          </a:xfrm>
        </p:spPr>
        <p:txBody>
          <a:bodyPr>
            <a:normAutofit/>
          </a:bodyPr>
          <a:lstStyle/>
          <a:p>
            <a:r>
              <a:rPr lang="it-IT" sz="2800" dirty="0"/>
              <a:t>Statue per l’altare Piccolomini</a:t>
            </a:r>
            <a:br>
              <a:rPr lang="it-IT" sz="2800" dirty="0"/>
            </a:br>
            <a:r>
              <a:rPr lang="it-IT" sz="2800" dirty="0"/>
              <a:t>Siena</a:t>
            </a:r>
            <a:br>
              <a:rPr lang="it-IT" sz="2800" dirty="0"/>
            </a:br>
            <a:r>
              <a:rPr lang="it-IT" sz="2800" dirty="0"/>
              <a:t>Duomo</a:t>
            </a:r>
            <a:br>
              <a:rPr lang="it-IT" sz="2800" dirty="0"/>
            </a:br>
            <a:r>
              <a:rPr lang="it-IT" sz="2800" dirty="0"/>
              <a:t>Altare Piccolomini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427A44-FFCE-4A16-A424-DE2131C3EB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357D5691-4CE1-4FEF-94D8-665ACDC94E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295502"/>
              </p:ext>
            </p:extLst>
          </p:nvPr>
        </p:nvGraphicFramePr>
        <p:xfrm>
          <a:off x="92074" y="92075"/>
          <a:ext cx="5540405" cy="7341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4" y="92075"/>
                        <a:ext cx="5540405" cy="7341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0733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F0FBB3-C2B5-4066-B18F-494958691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532" y="365125"/>
            <a:ext cx="2294468" cy="7127875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San Pio</a:t>
            </a:r>
            <a:br>
              <a:rPr lang="it-IT" sz="2800" dirty="0"/>
            </a:br>
            <a:r>
              <a:rPr lang="it-IT" sz="2800" dirty="0"/>
              <a:t>San Gregorio</a:t>
            </a:r>
            <a:br>
              <a:rPr lang="it-IT" sz="2800" dirty="0"/>
            </a:br>
            <a:r>
              <a:rPr lang="it-IT" sz="2800" dirty="0"/>
              <a:t>altezza</a:t>
            </a:r>
            <a:br>
              <a:rPr lang="it-IT" sz="2800" dirty="0"/>
            </a:br>
            <a:r>
              <a:rPr lang="it-IT" sz="2800" dirty="0"/>
              <a:t>cm134 e 136, Siena</a:t>
            </a:r>
            <a:br>
              <a:rPr lang="it-IT" sz="2800" dirty="0"/>
            </a:br>
            <a:r>
              <a:rPr lang="it-IT" sz="2800" dirty="0"/>
              <a:t> Duomo </a:t>
            </a:r>
            <a:br>
              <a:rPr lang="it-IT" sz="2800" dirty="0"/>
            </a:br>
            <a:r>
              <a:rPr lang="it-IT" sz="2800" dirty="0"/>
              <a:t>Altare Piccolomini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7C505AA4-42B8-4DE5-B8FF-31BC190D981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069722"/>
              </p:ext>
            </p:extLst>
          </p:nvPr>
        </p:nvGraphicFramePr>
        <p:xfrm>
          <a:off x="59396" y="0"/>
          <a:ext cx="9838136" cy="7704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396" y="0"/>
                        <a:ext cx="9838136" cy="7704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3733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68CCE1-23A4-496C-92DB-4C4795C55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9332" y="365125"/>
            <a:ext cx="2802468" cy="6560608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San Paolo</a:t>
            </a:r>
            <a:br>
              <a:rPr lang="it-IT" sz="2800" dirty="0"/>
            </a:br>
            <a:r>
              <a:rPr lang="it-IT" sz="2800" dirty="0"/>
              <a:t>1501-04</a:t>
            </a:r>
            <a:br>
              <a:rPr lang="it-IT" sz="2800" dirty="0"/>
            </a:br>
            <a:r>
              <a:rPr lang="it-IT" sz="2800" dirty="0"/>
              <a:t>altezza</a:t>
            </a:r>
            <a:br>
              <a:rPr lang="it-IT" sz="2800" dirty="0"/>
            </a:br>
            <a:r>
              <a:rPr lang="it-IT" sz="2800" dirty="0"/>
              <a:t>cm 127</a:t>
            </a:r>
            <a:br>
              <a:rPr lang="it-IT" sz="2800" dirty="0"/>
            </a:br>
            <a:r>
              <a:rPr lang="it-IT" sz="2800" dirty="0"/>
              <a:t>Siena</a:t>
            </a:r>
            <a:br>
              <a:rPr lang="it-IT" sz="2800" dirty="0"/>
            </a:br>
            <a:r>
              <a:rPr lang="it-IT" sz="2800" dirty="0"/>
              <a:t>Duomo</a:t>
            </a:r>
            <a:br>
              <a:rPr lang="it-IT" sz="2800" dirty="0"/>
            </a:br>
            <a:r>
              <a:rPr lang="it-IT" sz="2800" dirty="0"/>
              <a:t>Altare Piccolomini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1A07045C-19A3-467E-B5D4-AB53788F279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6303078"/>
              </p:ext>
            </p:extLst>
          </p:nvPr>
        </p:nvGraphicFramePr>
        <p:xfrm>
          <a:off x="3335866" y="-53115"/>
          <a:ext cx="5252471" cy="7715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35866" y="-53115"/>
                        <a:ext cx="5252471" cy="7715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469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D40409-B1A2-4BEC-83D9-73D5A953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066" y="365125"/>
            <a:ext cx="4013201" cy="5443008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San Pietro</a:t>
            </a:r>
            <a:br>
              <a:rPr lang="it-IT" sz="2800" dirty="0"/>
            </a:br>
            <a:r>
              <a:rPr lang="it-IT" sz="2800" dirty="0"/>
              <a:t>1501-04</a:t>
            </a:r>
            <a:br>
              <a:rPr lang="it-IT" sz="2800" dirty="0"/>
            </a:br>
            <a:r>
              <a:rPr lang="it-IT" sz="2800" dirty="0"/>
              <a:t>altezza cm 124</a:t>
            </a:r>
            <a:br>
              <a:rPr lang="it-IT" sz="2800" dirty="0"/>
            </a:br>
            <a:r>
              <a:rPr lang="it-IT" sz="2800" dirty="0"/>
              <a:t>Siena </a:t>
            </a:r>
            <a:br>
              <a:rPr lang="it-IT" sz="2800" dirty="0"/>
            </a:br>
            <a:r>
              <a:rPr lang="it-IT" sz="2800" dirty="0"/>
              <a:t>Duomo</a:t>
            </a:r>
            <a:br>
              <a:rPr lang="it-IT" sz="2800" dirty="0"/>
            </a:br>
            <a:r>
              <a:rPr lang="it-IT" sz="2800" dirty="0"/>
              <a:t>Altare Piccolomini</a:t>
            </a: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01CA5BA1-A6AA-4EF8-AEBF-35596C48964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3580737"/>
              </p:ext>
            </p:extLst>
          </p:nvPr>
        </p:nvGraphicFramePr>
        <p:xfrm>
          <a:off x="3242733" y="35368"/>
          <a:ext cx="4418542" cy="6141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42733" y="35368"/>
                        <a:ext cx="4418542" cy="6141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38534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</Words>
  <Application>Microsoft Office PowerPoint</Application>
  <PresentationFormat>Widescreen</PresentationFormat>
  <Paragraphs>4</Paragraphs>
  <Slides>4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Foxit PDF Document</vt:lpstr>
      <vt:lpstr>Statue per l’altare Piccolomini Siena Duomo Altare Piccolomini</vt:lpstr>
      <vt:lpstr>San Pio San Gregorio altezza cm134 e 136, Siena  Duomo  Altare Piccolomini</vt:lpstr>
      <vt:lpstr>San Paolo 1501-04 altezza cm 127 Siena Duomo Altare Piccolomini</vt:lpstr>
      <vt:lpstr>San Pietro 1501-04 altezza cm 124 Siena  Duomo Altare Piccolomini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Statue per l’altare Piccolomini Siena Duomo Altare Piccolomini</dc:title>
  <dc:creator>Secondo Brunelli</dc:creator>
  <cp:lastModifiedBy>Secondo Brunelli</cp:lastModifiedBy>
  <cp:revision>2</cp:revision>
  <dcterms:created xsi:type="dcterms:W3CDTF">2021-03-06T14:44:19Z</dcterms:created>
  <dcterms:modified xsi:type="dcterms:W3CDTF">2021-03-06T14:56:30Z</dcterms:modified>
</cp:coreProperties>
</file>