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3FDCB6-F34A-427E-87F9-6D32C29D0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9D4AAB-8935-4684-BA7A-492813E64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83B1B2-87EB-42D6-98B8-D7B830FF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4BA2DF-2942-4027-BC1C-87AD1B1C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3E4C42-62E2-4D0D-A6FC-1BE4C137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26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32CCA4-C12B-465F-BC09-073DA840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8B518C-3BF4-4417-99AF-1E1E60C68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4B816C-2572-4753-80A4-A1AED22F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BD27E7-1067-4613-A120-C6FC2C3F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5BBE67-7893-43D0-849E-0648F04D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52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2E9A11-CE08-4ED7-9E28-90ABBF489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044A55-48F2-479D-A100-4072E847A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E5B2E2-CAD8-4878-B138-6F38CC60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3BBABE-FD4D-4B64-8719-6F405154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16458D-3EA8-487B-822B-2A226857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00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C702C-5BE9-49D2-82DC-9C0D63B3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99E112-56D9-4A91-9CAB-4897A194B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467E64-B62E-4D45-894E-FC000261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1B4B93-FCB6-434D-8AA8-35572733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968E8F-DBD9-44F8-9257-27088589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23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3780C-6D8E-410C-A1D1-4FBE981E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E2CB12-28BC-49AD-8477-27CEAF2C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67606B-7594-49B7-A69E-CEEE778C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D42DA1-542E-407B-AEB4-7281F76D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937F2F-088F-4165-B03B-C8BB2445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89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A7A55-FAFF-4C80-9E2A-BE2D6141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C54A1B-9355-4CD6-96FD-7A0DC1DBC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51C41F-EF6D-44E8-8610-5158C2719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2F6A49-4CFF-4258-86AB-0ABD96C2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3AC042-E483-48E8-96EE-B4952562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42F3A8-EAD4-4908-8462-0C658624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79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EC32A-2930-4A73-B9EC-37B89E3E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D03891-4088-402F-81D3-54C04FDF4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C076F4-E007-40B8-B326-1966C3D85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555E5C3-A8DA-456A-B109-4D23AFE03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3869B1E-91F4-4149-ABCD-3A140F1A3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C32BBF-58B9-4C0E-ACFC-E7653A88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E54E200-C2CC-46B7-AA18-96846713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275DA04-CADD-44A4-9FE2-1304A56C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3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4A3E36-52C2-401D-BD77-B96822FC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F6BD6E-3B5C-47D5-8AD3-F71DAD2B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8F0991-DC33-45CD-8EB2-AFA3A4B6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5DC123-4531-45E2-AE4C-4A01EA85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46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069E20E-00FB-4261-90F4-2425EA06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7EACEE-DB50-4877-A124-02499D27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1D31C4-48F6-45AA-A61F-B8B389F6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8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B4CF01-5647-444A-AAD7-3B25F87B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E3437D-D14E-4A96-954E-E4A08070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BED4F1-D804-456D-889E-DC2F76C42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C00D1C-C2D0-40B5-B306-609484DF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2ADA97-2FFD-4D17-A93A-A2F49684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3108FF-75B1-4368-9998-946A6BAD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78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BAF03-7F7B-4494-BA22-0667E231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FBDB18B-327C-4CD5-B09C-F423E35BD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7F481C-F050-48E6-81BF-C9FB20C74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85273D-A112-4592-8A79-63AC7943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5C30E0-23C3-47C3-96B2-9F383559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39E51A-4562-44A9-81CA-00A538C8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70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3DD70C2-C40F-4699-933E-816AF2C9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E5A210-CB4E-491B-9F93-9FE72B5CA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DEAC63-2D49-40E6-AD93-BF26F30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14F1B-631E-435B-AB59-1912742E3B0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02CD6-EFB7-4421-BC4A-4D76CF4D4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290975-848B-47D3-9166-36BC332E7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6C71-4C64-4FDE-867B-4A3E6A576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28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30FC3-3901-4DFA-99A9-811959935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9136" y="1122363"/>
            <a:ext cx="4648863" cy="4197060"/>
          </a:xfrm>
        </p:spPr>
        <p:txBody>
          <a:bodyPr>
            <a:normAutofit/>
          </a:bodyPr>
          <a:lstStyle/>
          <a:p>
            <a:r>
              <a:rPr lang="it-IT" sz="2800" dirty="0"/>
              <a:t>Angelo </a:t>
            </a:r>
            <a:r>
              <a:rPr lang="it-IT" sz="2800" dirty="0" err="1"/>
              <a:t>reggicandelabro</a:t>
            </a:r>
            <a:br>
              <a:rPr lang="it-IT" sz="2800" dirty="0"/>
            </a:br>
            <a:r>
              <a:rPr lang="it-IT" sz="2800" dirty="0"/>
              <a:t>1494-95</a:t>
            </a:r>
            <a:br>
              <a:rPr lang="it-IT" sz="2800" dirty="0"/>
            </a:br>
            <a:r>
              <a:rPr lang="it-IT" sz="2800" dirty="0"/>
              <a:t>altezza complessiva </a:t>
            </a:r>
            <a:br>
              <a:rPr lang="it-IT" sz="2800" dirty="0"/>
            </a:br>
            <a:r>
              <a:rPr lang="it-IT" sz="2800" dirty="0"/>
              <a:t>cm 30,5 x 16,5</a:t>
            </a:r>
            <a:br>
              <a:rPr lang="it-IT" sz="2800" dirty="0"/>
            </a:br>
            <a:r>
              <a:rPr lang="it-IT" sz="2800" dirty="0"/>
              <a:t>Bologna S</a:t>
            </a:r>
            <a:br>
              <a:rPr lang="it-IT" sz="2800" dirty="0"/>
            </a:br>
            <a:r>
              <a:rPr lang="it-IT" sz="2800" dirty="0"/>
              <a:t>an Domenico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950046-6E12-4158-9FC5-92D03A2CE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AAB3E2F-740E-48B3-8EE3-1DD504EDB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285455"/>
              </p:ext>
            </p:extLst>
          </p:nvPr>
        </p:nvGraphicFramePr>
        <p:xfrm>
          <a:off x="92074" y="92075"/>
          <a:ext cx="5401233" cy="7262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4" y="92075"/>
                        <a:ext cx="5401233" cy="7262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38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A7C3D-BB12-40A0-8FE0-4212C89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51" y="365125"/>
            <a:ext cx="3482671" cy="649287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Procolo</a:t>
            </a:r>
            <a:br>
              <a:rPr lang="it-IT" sz="2800" dirty="0"/>
            </a:br>
            <a:r>
              <a:rPr lang="it-IT" sz="2800" dirty="0"/>
              <a:t>altezza complessiva </a:t>
            </a:r>
            <a:br>
              <a:rPr lang="it-IT" sz="2800" dirty="0"/>
            </a:br>
            <a:r>
              <a:rPr lang="it-IT" sz="2800" dirty="0"/>
              <a:t>cm 58,5 </a:t>
            </a:r>
            <a:br>
              <a:rPr lang="it-IT" sz="2800" dirty="0"/>
            </a:br>
            <a:r>
              <a:rPr lang="it-IT" sz="2800" dirty="0"/>
              <a:t>base cm 30,5 x 10,5</a:t>
            </a:r>
            <a:br>
              <a:rPr lang="it-IT" sz="2800" dirty="0"/>
            </a:br>
            <a:r>
              <a:rPr lang="it-IT" sz="2800" dirty="0"/>
              <a:t>Bologna S</a:t>
            </a:r>
            <a:br>
              <a:rPr lang="it-IT" sz="2800" dirty="0"/>
            </a:br>
            <a:r>
              <a:rPr lang="it-IT" sz="2800" dirty="0"/>
              <a:t>. Domenico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6F710F0-9BFE-4E6C-B278-D6A04F943F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706743"/>
              </p:ext>
            </p:extLst>
          </p:nvPr>
        </p:nvGraphicFramePr>
        <p:xfrm>
          <a:off x="3077155" y="10710"/>
          <a:ext cx="5271768" cy="697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7155" y="10710"/>
                        <a:ext cx="5271768" cy="6970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06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957DAC-F4E8-4E20-8069-E70584E7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970" y="365125"/>
            <a:ext cx="3315694" cy="649287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Petronio</a:t>
            </a:r>
            <a:br>
              <a:rPr lang="it-IT" sz="2800" dirty="0"/>
            </a:br>
            <a:r>
              <a:rPr lang="it-IT" sz="2800" dirty="0"/>
              <a:t>1494-95</a:t>
            </a:r>
            <a:br>
              <a:rPr lang="it-IT" sz="2800" dirty="0"/>
            </a:br>
            <a:r>
              <a:rPr lang="it-IT" sz="2800" dirty="0"/>
              <a:t>altezza 64</a:t>
            </a:r>
            <a:br>
              <a:rPr lang="it-IT" sz="2800" dirty="0"/>
            </a:br>
            <a:r>
              <a:rPr lang="it-IT" sz="2800" dirty="0" err="1"/>
              <a:t>Bologma</a:t>
            </a:r>
            <a:br>
              <a:rPr lang="it-IT" sz="2800" dirty="0"/>
            </a:br>
            <a:r>
              <a:rPr lang="it-IT" sz="2800" dirty="0"/>
              <a:t>San </a:t>
            </a:r>
            <a:r>
              <a:rPr lang="it-IT" sz="2800" dirty="0" err="1"/>
              <a:t>Domenio</a:t>
            </a: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3DF3872-4567-469A-AFB4-855C370B7A1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850311"/>
              </p:ext>
            </p:extLst>
          </p:nvPr>
        </p:nvGraphicFramePr>
        <p:xfrm>
          <a:off x="3045350" y="8058"/>
          <a:ext cx="5284677" cy="6917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5350" y="8058"/>
                        <a:ext cx="5284677" cy="6917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3384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Foxit PDF Document</vt:lpstr>
      <vt:lpstr>Angelo reggicandelabro 1494-95 altezza complessiva  cm 30,5 x 16,5 Bologna S an Domenico</vt:lpstr>
      <vt:lpstr>San Procolo altezza complessiva  cm 58,5  base cm 30,5 x 10,5 Bologna S . Domenico</vt:lpstr>
      <vt:lpstr>San Petronio 1494-95 altezza 64 Bologma San Domenio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Angelo reggicandelabro 1494-95 altezza complessiva  cm 30,5 x 16,5 Bologna S an Domenico</dc:title>
  <dc:creator>Secondo Brunelli</dc:creator>
  <cp:lastModifiedBy>Secondo Brunelli</cp:lastModifiedBy>
  <cp:revision>2</cp:revision>
  <dcterms:created xsi:type="dcterms:W3CDTF">2021-03-06T14:21:10Z</dcterms:created>
  <dcterms:modified xsi:type="dcterms:W3CDTF">2021-03-06T14:31:19Z</dcterms:modified>
</cp:coreProperties>
</file>