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DCB17F25-4604-4B79-9597-03C544FAFB77}"/>
    <pc:docChg chg="modSld sldOrd">
      <pc:chgData name="Secondo Brunelli" userId="1361646665bb41ba" providerId="LiveId" clId="{DCB17F25-4604-4B79-9597-03C544FAFB77}" dt="2021-03-05T13:08:37.354" v="3"/>
      <pc:docMkLst>
        <pc:docMk/>
      </pc:docMkLst>
      <pc:sldChg chg="ord">
        <pc:chgData name="Secondo Brunelli" userId="1361646665bb41ba" providerId="LiveId" clId="{DCB17F25-4604-4B79-9597-03C544FAFB77}" dt="2021-03-05T13:08:37.354" v="3"/>
        <pc:sldMkLst>
          <pc:docMk/>
          <pc:sldMk cId="2692518705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C528DF-889C-47C2-9280-57395355C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F036F3B-49EF-4961-A5B5-87C2C06056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F392F7-CDB8-4C6C-8F5F-CC34F8028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6F890-342F-463E-80E9-BDB0676C6151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127C54-88C7-4FAB-87FC-67F0B6D5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69BD54-9D32-4646-9E92-0BA3601F2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2FE-5DD2-43CA-9DAC-85E18EC273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72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4027FF-4368-4C01-920B-C1EBC57D1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A2B245B-8034-4148-83C8-349373363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9B2315-C6C4-4B34-BAF4-D36698456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6F890-342F-463E-80E9-BDB0676C6151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5B3020-E692-4EEB-B19D-5D4686299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F9C750-4D5B-4A88-9099-A4F07A3C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2FE-5DD2-43CA-9DAC-85E18EC273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40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A1794B9-63A9-4BD7-BF42-6EA841EE3D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308AD63-7D80-4325-8B2B-F1F5F48C8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A6F251-1D3F-466F-8731-6CF83BB7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6F890-342F-463E-80E9-BDB0676C6151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E8D290-8FEE-4D18-B616-3FBA15BF3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404449-BB93-4CD8-9486-69FF6474F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2FE-5DD2-43CA-9DAC-85E18EC273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453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FB20F0-C7AD-4464-B226-778D8DB8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22F4FB-63C4-404E-90ED-78ECDBC69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F323DE-C086-4D48-B841-41946D2CF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6F890-342F-463E-80E9-BDB0676C6151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805DD2-0887-4FA5-8060-22A349438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066CD4-25CA-4D8D-B884-E2396B704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2FE-5DD2-43CA-9DAC-85E18EC273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26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428EB4-7D85-492F-B704-0FA32B6C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8064EF-1945-4F99-BFAC-234C7FC16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4CBDB8-5059-4371-A2CD-F2D380315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6F890-342F-463E-80E9-BDB0676C6151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2DF137-21B0-4DCE-9602-25E37CD77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0EF4B3-BAA0-4D08-B49C-F2668CAE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2FE-5DD2-43CA-9DAC-85E18EC273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506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621BB9-80A3-464A-92B3-82EDA26D2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1E431B-66AE-4DBE-AD63-A11F9E68A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E62D32E-CEF8-4A7E-8551-AB51C48FC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A0643CB-6B4B-4F9E-8395-FED2425AF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6F890-342F-463E-80E9-BDB0676C6151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5DA5A69-3A57-4470-ABBA-3201234C3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A7A52D-A089-4EB3-AAF6-EABCF2146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2FE-5DD2-43CA-9DAC-85E18EC273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566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14D964-830F-458F-9721-7C39E783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DE72F8-9F14-4FAE-8332-B04579A3B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5812CA-58EA-4337-A631-D6F03260E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677E25C-9EB5-425D-8966-F1CAADDFD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E071EF9-A4CF-424A-A2BA-418F63D6F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B7749F9-5BBF-4D4D-BBDB-FB0788F50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6F890-342F-463E-80E9-BDB0676C6151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B5DD39E-0F5F-40E0-87E0-4128EE03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B9F1824-F94F-4DE8-8D99-77D629C04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2FE-5DD2-43CA-9DAC-85E18EC273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315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06CC28-2566-49AB-93E4-630F7FCC3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F7E7F4-3536-4D7D-8623-365E2B21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6F890-342F-463E-80E9-BDB0676C6151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5B51ED-3DED-4F51-A370-83DDFD7DC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739F789-A405-40BF-96AC-64F3EFB5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2FE-5DD2-43CA-9DAC-85E18EC273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00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A44043-D652-40A3-9101-E4BD2B784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6F890-342F-463E-80E9-BDB0676C6151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DE070FE-0C84-4595-8D36-5275EE5CA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05EEEF-D442-490C-B12F-B01996BD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2FE-5DD2-43CA-9DAC-85E18EC273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615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DE090A-13F7-43CA-8963-13DB9908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4791C0-A2C8-4987-B821-089580319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6431DC-A478-4F64-8EE4-EA59BBA29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19F4E0A-3DFE-4E14-A280-84BD9A906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6F890-342F-463E-80E9-BDB0676C6151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515B3C6-C801-4ACB-AB26-A121AE80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A652AFB-F1BE-4728-81F1-C425A00A4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2FE-5DD2-43CA-9DAC-85E18EC273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65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B6C969-E0FC-46B6-8DE7-3E1F2AD50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ED17437-7250-4F25-8408-8D1B2A045D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709DA05-17FA-45D8-B543-E10576FC0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DFB5FB-4974-40C6-B372-E7A6C5A0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6F890-342F-463E-80E9-BDB0676C6151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E6363A8-C3F7-4421-8AC1-2991035A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1548FF-BAD8-4DE7-8D20-C3BAAE0E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2FE-5DD2-43CA-9DAC-85E18EC273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22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3AD04D8-3E57-4B7F-883F-5942938D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902279-FE44-451F-8C4B-F2A598417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AFB729-3DFA-42A2-AE07-C0185C90C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6F890-342F-463E-80E9-BDB0676C6151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2BF6EB-5E29-479C-A00D-7D9365F4E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AD2822-468B-48A9-B771-CA11FBAAE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0C2FE-5DD2-43CA-9DAC-85E18EC273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2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617079-A941-434C-93E4-5BA0B7506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8910" y="1122362"/>
            <a:ext cx="4317560" cy="3998277"/>
          </a:xfrm>
        </p:spPr>
        <p:txBody>
          <a:bodyPr>
            <a:normAutofit/>
          </a:bodyPr>
          <a:lstStyle/>
          <a:p>
            <a:r>
              <a:rPr lang="it-IT" sz="2800" dirty="0"/>
              <a:t>David </a:t>
            </a:r>
            <a:br>
              <a:rPr lang="it-IT" sz="2800" dirty="0"/>
            </a:br>
            <a:r>
              <a:rPr lang="it-IT" sz="2800" dirty="0"/>
              <a:t>1501-04</a:t>
            </a:r>
            <a:br>
              <a:rPr lang="it-IT" sz="2800" dirty="0"/>
            </a:br>
            <a:r>
              <a:rPr lang="it-IT" sz="2800" dirty="0"/>
              <a:t>altezza </a:t>
            </a:r>
            <a:br>
              <a:rPr lang="it-IT" sz="2800" dirty="0"/>
            </a:br>
            <a:r>
              <a:rPr lang="it-IT" sz="2800" dirty="0"/>
              <a:t>cm 410</a:t>
            </a:r>
            <a:br>
              <a:rPr lang="it-IT" sz="2800" dirty="0"/>
            </a:br>
            <a:r>
              <a:rPr lang="it-IT" sz="2800" dirty="0"/>
              <a:t>Firenze</a:t>
            </a:r>
            <a:br>
              <a:rPr lang="it-IT" sz="2800" dirty="0"/>
            </a:br>
            <a:r>
              <a:rPr lang="it-IT" sz="2800" dirty="0"/>
              <a:t> Galleria dell’Accademia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3994424-F550-4699-8A4F-352A3378E4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  </a:t>
            </a:r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8B91511A-399A-4F13-9E22-D8FB29B8D0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449843"/>
              </p:ext>
            </p:extLst>
          </p:nvPr>
        </p:nvGraphicFramePr>
        <p:xfrm>
          <a:off x="2350244" y="0"/>
          <a:ext cx="5251203" cy="6942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8B91511A-399A-4F13-9E22-D8FB29B8D0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50244" y="0"/>
                        <a:ext cx="5251203" cy="6942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4451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617079-A941-434C-93E4-5BA0B7506E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3994424-F550-4699-8A4F-352A3378E4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EE68E25A-D242-4F35-B527-AE57F3FF92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0686639"/>
              </p:ext>
            </p:extLst>
          </p:nvPr>
        </p:nvGraphicFramePr>
        <p:xfrm>
          <a:off x="2572881" y="46037"/>
          <a:ext cx="6300775" cy="7152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EE68E25A-D242-4F35-B527-AE57F3FF92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72881" y="46037"/>
                        <a:ext cx="6300775" cy="7152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2518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75E03D-E715-4C8B-A6A8-8033EF6DE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4392A04D-3015-4289-8EC0-59D787503BF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3593180"/>
              </p:ext>
            </p:extLst>
          </p:nvPr>
        </p:nvGraphicFramePr>
        <p:xfrm>
          <a:off x="3077156" y="3874"/>
          <a:ext cx="5542058" cy="7338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4392A04D-3015-4289-8EC0-59D787503B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77156" y="3874"/>
                        <a:ext cx="5542058" cy="7338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5048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5C073D-5328-4B55-AAEC-38DFCD32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6B1809C3-A973-4FF6-8B58-0157CFCAA02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87640"/>
              </p:ext>
            </p:extLst>
          </p:nvPr>
        </p:nvGraphicFramePr>
        <p:xfrm>
          <a:off x="3294726" y="-153263"/>
          <a:ext cx="5570978" cy="7419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6B1809C3-A973-4FF6-8B58-0157CFCAA0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94726" y="-153263"/>
                        <a:ext cx="5570978" cy="7419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94106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Widescreen</PresentationFormat>
  <Paragraphs>2</Paragraphs>
  <Slides>4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Foxit PDF Document</vt:lpstr>
      <vt:lpstr>David  1501-04 altezza  cm 410 Firenze  Galleria dell’Accademia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2</cp:revision>
  <dcterms:created xsi:type="dcterms:W3CDTF">2021-03-05T12:50:41Z</dcterms:created>
  <dcterms:modified xsi:type="dcterms:W3CDTF">2021-03-05T13:08:45Z</dcterms:modified>
</cp:coreProperties>
</file>