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EE668DEF-B14D-49E8-936B-D4331EBD33F5}"/>
    <pc:docChg chg="custSel modSld">
      <pc:chgData name="Secondo Brunelli" userId="1361646665bb41ba" providerId="LiveId" clId="{EE668DEF-B14D-49E8-936B-D4331EBD33F5}" dt="2021-03-04T13:08:42.575" v="75" actId="27636"/>
      <pc:docMkLst>
        <pc:docMk/>
      </pc:docMkLst>
      <pc:sldChg chg="modSp mod">
        <pc:chgData name="Secondo Brunelli" userId="1361646665bb41ba" providerId="LiveId" clId="{EE668DEF-B14D-49E8-936B-D4331EBD33F5}" dt="2021-03-04T13:08:42.575" v="75" actId="27636"/>
        <pc:sldMkLst>
          <pc:docMk/>
          <pc:sldMk cId="1351360602" sldId="258"/>
        </pc:sldMkLst>
        <pc:spChg chg="mod">
          <ac:chgData name="Secondo Brunelli" userId="1361646665bb41ba" providerId="LiveId" clId="{EE668DEF-B14D-49E8-936B-D4331EBD33F5}" dt="2021-03-04T13:08:42.575" v="75" actId="27636"/>
          <ac:spMkLst>
            <pc:docMk/>
            <pc:sldMk cId="1351360602" sldId="258"/>
            <ac:spMk id="2" creationId="{64CF3724-E7BA-454C-A2E7-24F0112733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A93D5-9C76-4763-8CC2-0F9BDD294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E88029-C678-41AD-93C5-ACBDBB2B6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C354B6-145A-4890-958D-0C8652E7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13346D-6804-4993-AAF5-B126FF05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0916C3-20DB-4BA5-93FB-3145F15E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9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4904C-9A38-487C-AF6E-1B98E1EE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845194-9AD5-40B6-8B3D-F22795D95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D02D3-CA3C-4680-B363-01CB1670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722A37-AC87-4C49-A28C-428566011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DD2BF8-FB2A-4B26-A224-73F22C08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20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ABA472-5338-4AC6-B95D-0B4A4E4BE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50C57B-4C72-465A-89CA-97007E380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B445EE-3D10-430B-BF8D-6D4141B4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808B5-0ED6-41CB-88D0-836C6F08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65B26E-9D24-4ADB-BF64-21EE1BCC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37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BC4CD-B41B-4A8E-BE73-72A7942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B33A90-96A9-4C93-8850-A26A9607D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25373A-841C-4839-9FE8-B539C19C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11BADB-E040-4FCC-8D19-873410D1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D9466E-48D4-4195-8AD5-D900B99A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99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1E8EB8-5BF2-40B3-98F1-8A8AC048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823D7C-8144-4542-A5D0-23919572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0EE537-7517-4743-BAC0-52E571CB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E8B5BD-6DC0-48C5-B12B-37C714B4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2FC05A-5D8D-4CBD-BA20-533D8C14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28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D699D-FAA7-4BE5-A470-E27ECFDB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D9026-A919-482E-BB88-12FF22166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80D828-47EF-4ED3-943C-B7D6FE58B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C881E5-EC64-48AF-B078-F3EA8AB6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951848-4F3E-438A-807C-B59A76C9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EE4FFC-5103-440C-96E2-11CF6868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61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D499D-E7F0-44CF-945D-CEC0DEE2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553129-338D-4877-BDF6-421AB3936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82E24F-1AA4-4EF2-B961-7F38F1A76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50DB9C-5381-4E53-B03E-FA5C958BD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2537CB-A2BA-40CF-AD82-6ED7D4FAD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738A7F8-D7BE-44AC-A5BE-0EEAD9F6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E6D90-00EC-41CE-8F77-037C8E20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CADC9A-AC4D-45EC-A854-8F8136FE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23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B68B7-BA22-4DA8-84D4-72023007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39BC5E-2383-44C7-A1E1-2C2F42A7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FE45B9-C2D0-419A-B287-87BE5EA0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3CDF90-16DE-4378-B9BE-24D05894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4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0D9B98-8F5B-4192-9F6D-D88F0664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3DDA8B-3AE5-425A-B750-08E5AE83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8436FE-43B6-427B-925B-AD9EB147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82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93F111-881A-485C-8530-A873C087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5F1C6A-4A58-4310-AC78-63ED25F5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E41188-4775-423C-9253-DF63571F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6C7583-FC1C-49A1-9A1F-29C96E6B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5A6676-A840-44FE-BC17-ECCB59F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B431BC-169E-405C-8F19-41BEE3B4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47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817EB-260E-4277-B39F-858B98B6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816ECC-1443-4C78-B6ED-2FC934952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50E4B2-5C61-4E66-BDA6-2C946EC28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3A1103-7AB3-49F7-BFDA-D94DF458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F9E0A3-4304-48A2-8C66-392B269A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EF1A1-B6E6-4129-B51D-09BE5D27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99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04A853-68C3-475A-B1A0-E0090A9D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EF0BCC-AB5F-4137-A1FF-80AF0C459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6C7B8B-DECB-4A79-9419-B02147FB2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9961-3847-498F-8236-07CAED825FE3}" type="datetimeFigureOut">
              <a:rPr lang="it-IT" smtClean="0"/>
              <a:t>04/03/2021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7A79E0-8093-4EEF-BFBF-A87A4B45B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7363A9-AD05-40B3-807F-A8045801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761C5-C620-4A9A-B311-B7E3F2CBD5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CF3724-E7BA-454C-A2E7-24F01127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972" y="365125"/>
            <a:ext cx="3410466" cy="5113037"/>
          </a:xfrm>
        </p:spPr>
        <p:txBody>
          <a:bodyPr>
            <a:normAutofit/>
          </a:bodyPr>
          <a:lstStyle/>
          <a:p>
            <a:r>
              <a:rPr lang="it-IT" sz="2800" dirty="0"/>
              <a:t>Pietà Bandini</a:t>
            </a:r>
            <a:br>
              <a:rPr lang="it-IT" sz="2800" dirty="0"/>
            </a:br>
            <a:r>
              <a:rPr lang="it-IT" sz="2800" dirty="0"/>
              <a:t>1550-55</a:t>
            </a:r>
            <a:br>
              <a:rPr lang="it-IT" sz="2800" dirty="0"/>
            </a:br>
            <a:r>
              <a:rPr lang="it-IT" sz="2800" dirty="0"/>
              <a:t>Museo dell’Opera del Duomo</a:t>
            </a:r>
            <a:br>
              <a:rPr lang="it-IT" sz="2800" dirty="0"/>
            </a:br>
            <a:r>
              <a:rPr lang="it-IT" sz="2800" dirty="0"/>
              <a:t>Firenze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ED80F81-26E9-4BBA-8061-380E6E3FB31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15402"/>
              </p:ext>
            </p:extLst>
          </p:nvPr>
        </p:nvGraphicFramePr>
        <p:xfrm>
          <a:off x="3196281" y="2322"/>
          <a:ext cx="4917989" cy="678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Segnaposto contenuto 3">
                        <a:extLst>
                          <a:ext uri="{FF2B5EF4-FFF2-40B4-BE49-F238E27FC236}">
                            <a16:creationId xmlns:a16="http://schemas.microsoft.com/office/drawing/2014/main" id="{6ED80F81-26E9-4BBA-8061-380E6E3FB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6281" y="2322"/>
                        <a:ext cx="4917989" cy="6784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36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8BE70-064A-446B-B391-410CDB6F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E4C0E48-87E2-4B00-97E8-9AC98552133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813572"/>
              </p:ext>
            </p:extLst>
          </p:nvPr>
        </p:nvGraphicFramePr>
        <p:xfrm>
          <a:off x="2963284" y="0"/>
          <a:ext cx="5884153" cy="751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Segnaposto contenuto 3">
                        <a:extLst>
                          <a:ext uri="{FF2B5EF4-FFF2-40B4-BE49-F238E27FC236}">
                            <a16:creationId xmlns:a16="http://schemas.microsoft.com/office/drawing/2014/main" id="{2E4C0E48-87E2-4B00-97E8-9AC985521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3284" y="0"/>
                        <a:ext cx="5884153" cy="751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4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PDF</vt:lpstr>
      <vt:lpstr>Pietà Bandini 1550-55 Museo dell’Opera del Duomo Firenze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2021-03-04T12:22:23Z</dcterms:created>
  <dcterms:modified xsi:type="dcterms:W3CDTF">2021-03-04T13:08:53Z</dcterms:modified>
</cp:coreProperties>
</file>