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BF5C7-2190-41CD-ACCC-1E3F2BCCC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F5CB99-728B-4D3F-ABF3-12115F3E3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6BE090-3DFF-495F-BF9D-3A48E9B1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08DA5F-B0FA-40AE-B96B-85E53EC1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DA9921-5D89-4CB6-BD44-9049BEDD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3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42D39-FF2B-4FAB-BFAB-9581E29F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C51D0F-5E49-41FF-967B-39A75922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906168-8B5B-4FE8-87A4-82C5CD46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E55717-75D4-433B-A1ED-F30C55DE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259B76-AA95-4710-93F0-E1694F11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9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921FD11-C868-4610-8027-7C09C7BBE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489D6-A911-4824-873C-B5429AB89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3EE65C-AF2F-4FEB-A0FB-F03A6D3B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FE00E-7F02-4D20-A243-383DFF52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DD9B28-8388-405F-89E9-59570847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7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882B8D-A536-45BD-A31F-BB7EC38E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9C0D7-9C52-4EE8-9127-236620ED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5E8721-C334-4F12-96CD-BFD58CDA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64DD4B-8305-4E12-BD6E-5AF8B4FD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3D7BB0-F11A-41AC-88B2-F15FE2F8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3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B9846-F219-4689-8284-B26AC186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F8455B-2E0B-43A7-A295-13F40479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07B9A2-BD91-4692-971E-8AF672E6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0903FE-6526-4B5D-83C5-F442068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143DA2-2829-47B0-94B4-672759D3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41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6621B-E415-4625-95F9-9F94D23A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9313D0-C515-4B1B-8860-2222FCE9E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DEC74A-8B80-4F68-ADDC-750451FE6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687B19-EDA3-4819-9D13-174B0DFA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3BC1AD-77D8-47D2-A12C-4C93A537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645E89-6308-4F9A-B8D8-7851323E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0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54795-6144-47CB-B02C-FA512F61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4E5B72-C313-4FC1-8864-CE71FF2C3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FDEAC7-8314-4932-8D4E-46B281985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AF3341-7ABA-4697-AF63-EAF4A5924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636E73-0EC7-4B93-BD79-4184F86CF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05C6E4-5FF2-4D08-B08D-FA0A6F77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EFDD86-AB05-447C-BD81-3E244E41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6059DF-41C9-4136-9216-D6677BC0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0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E804D-A1DF-4700-8C2B-F20A339E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1434DC-A9A7-4CB0-ABD8-0D566F55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FBE64C-DB05-4E08-85C7-3C6955CF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6AB786-9163-4E58-B805-2F03FE56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79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20204A-58B4-4B87-ABAD-00F5B7B1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344FAC-FAB4-41AB-8545-BA8BCF12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E357A4-738A-4B88-86BB-F143FBAA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7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25EB3-CBCF-4625-AF3A-20203322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12500-0C7A-4E96-B0B9-50A69713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CAF4EB-BC1E-4DB2-B778-78D64E9F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B080CE-CA88-41F6-8C03-79536CD7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E250ED-9EAA-4428-8F1D-90B56BE9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EBC1E0-9640-4172-863C-047519B3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98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4C365-957A-4579-9077-C6ABB513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809AB5-6CC0-4EF4-9248-D7A7B2E32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8C5745-FE66-49E0-957F-CE0F74EBB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5BC768-4449-4C46-B25E-412B1DD7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640B15-5F63-4B6D-A305-128D80CC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D16132-55E9-4546-AB82-08D1D23A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5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5AF4D9-3F85-4CFA-AF55-25DE4C17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6B9234-6D83-4DD9-BA49-C3366510C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5721A8-BBAA-478F-8B5A-1A757FAC9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346B-264F-40EC-AAC0-1835C1A9903F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4BD40-3384-41BF-8401-C055E1CB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D00F23-ED16-4482-8403-97ED012E2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72FE-3CCD-4319-9EC8-D98AF1ABC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6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B042B-62E8-4DC9-9F9D-E79CFFF8D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9206" y="1030288"/>
            <a:ext cx="13244809" cy="438834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5FBAF1-4D08-422E-B97A-87456D467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9700" y="3602038"/>
            <a:ext cx="3411110" cy="1655762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/>
              <a:t>Pietà di Palestrina,1550-55</a:t>
            </a:r>
          </a:p>
          <a:p>
            <a:r>
              <a:rPr lang="it-IT" sz="2800" dirty="0"/>
              <a:t>Altezza 253</a:t>
            </a:r>
          </a:p>
          <a:p>
            <a:r>
              <a:rPr lang="it-IT" sz="2800" dirty="0"/>
              <a:t>Firenze, Galleria dell’accademia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A7EC190E-BC64-4F50-A3A6-3180553C8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86939"/>
              </p:ext>
            </p:extLst>
          </p:nvPr>
        </p:nvGraphicFramePr>
        <p:xfrm>
          <a:off x="3487281" y="0"/>
          <a:ext cx="4855187" cy="692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7281" y="0"/>
                        <a:ext cx="4855187" cy="692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083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Foxit PDF Document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2021-03-04T12:57:42Z</dcterms:created>
  <dcterms:modified xsi:type="dcterms:W3CDTF">2021-03-04T13:01:09Z</dcterms:modified>
</cp:coreProperties>
</file>