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58" r:id="rId4"/>
    <p:sldId id="260" r:id="rId5"/>
    <p:sldId id="265" r:id="rId6"/>
    <p:sldId id="261" r:id="rId7"/>
    <p:sldId id="262" r:id="rId8"/>
    <p:sldId id="267" r:id="rId9"/>
    <p:sldId id="263" r:id="rId10"/>
    <p:sldId id="266" r:id="rId11"/>
    <p:sldId id="268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7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CF3ADD64-A8E3-4103-8ACA-49A14733FA25}"/>
    <pc:docChg chg="custSel addSld delSld modSld sldOrd">
      <pc:chgData name="Secondo Brunelli" userId="1361646665bb41ba" providerId="LiveId" clId="{CF3ADD64-A8E3-4103-8ACA-49A14733FA25}" dt="2021-03-08T15:29:07.278" v="149"/>
      <pc:docMkLst>
        <pc:docMk/>
      </pc:docMkLst>
      <pc:sldChg chg="del">
        <pc:chgData name="Secondo Brunelli" userId="1361646665bb41ba" providerId="LiveId" clId="{CF3ADD64-A8E3-4103-8ACA-49A14733FA25}" dt="2021-03-03T23:51:17.856" v="23" actId="47"/>
        <pc:sldMkLst>
          <pc:docMk/>
          <pc:sldMk cId="907333048" sldId="256"/>
        </pc:sldMkLst>
      </pc:sldChg>
      <pc:sldChg chg="del">
        <pc:chgData name="Secondo Brunelli" userId="1361646665bb41ba" providerId="LiveId" clId="{CF3ADD64-A8E3-4103-8ACA-49A14733FA25}" dt="2021-03-03T23:51:26.875" v="24" actId="47"/>
        <pc:sldMkLst>
          <pc:docMk/>
          <pc:sldMk cId="3272061542" sldId="257"/>
        </pc:sldMkLst>
      </pc:sldChg>
      <pc:sldChg chg="modSp mod ord">
        <pc:chgData name="Secondo Brunelli" userId="1361646665bb41ba" providerId="LiveId" clId="{CF3ADD64-A8E3-4103-8ACA-49A14733FA25}" dt="2021-03-04T13:16:22.609" v="97"/>
        <pc:sldMkLst>
          <pc:docMk/>
          <pc:sldMk cId="1265644153" sldId="259"/>
        </pc:sldMkLst>
        <pc:spChg chg="mod">
          <ac:chgData name="Secondo Brunelli" userId="1361646665bb41ba" providerId="LiveId" clId="{CF3ADD64-A8E3-4103-8ACA-49A14733FA25}" dt="2021-03-04T13:14:05.718" v="29" actId="255"/>
          <ac:spMkLst>
            <pc:docMk/>
            <pc:sldMk cId="1265644153" sldId="259"/>
            <ac:spMk id="2" creationId="{FDF162CB-8B77-4E8E-A2DE-90CE1389F3A2}"/>
          </ac:spMkLst>
        </pc:spChg>
      </pc:sldChg>
      <pc:sldChg chg="modSp mod">
        <pc:chgData name="Secondo Brunelli" userId="1361646665bb41ba" providerId="LiveId" clId="{CF3ADD64-A8E3-4103-8ACA-49A14733FA25}" dt="2021-03-03T23:40:31.986" v="4" actId="1076"/>
        <pc:sldMkLst>
          <pc:docMk/>
          <pc:sldMk cId="2300866268" sldId="261"/>
        </pc:sldMkLst>
        <pc:graphicFrameChg chg="mod">
          <ac:chgData name="Secondo Brunelli" userId="1361646665bb41ba" providerId="LiveId" clId="{CF3ADD64-A8E3-4103-8ACA-49A14733FA25}" dt="2021-03-03T23:39:18.190" v="1" actId="14100"/>
          <ac:graphicFrameMkLst>
            <pc:docMk/>
            <pc:sldMk cId="2300866268" sldId="261"/>
            <ac:graphicFrameMk id="7" creationId="{E3D5A1CA-C3E8-490A-9803-3D3A1C4AA95C}"/>
          </ac:graphicFrameMkLst>
        </pc:graphicFrameChg>
        <pc:graphicFrameChg chg="mod">
          <ac:chgData name="Secondo Brunelli" userId="1361646665bb41ba" providerId="LiveId" clId="{CF3ADD64-A8E3-4103-8ACA-49A14733FA25}" dt="2021-03-03T23:40:31.986" v="4" actId="1076"/>
          <ac:graphicFrameMkLst>
            <pc:docMk/>
            <pc:sldMk cId="2300866268" sldId="261"/>
            <ac:graphicFrameMk id="8" creationId="{CE1AD405-4C74-48AF-ABE2-A02D7AC15ECD}"/>
          </ac:graphicFrameMkLst>
        </pc:graphicFrameChg>
      </pc:sldChg>
      <pc:sldChg chg="modSp new mod">
        <pc:chgData name="Secondo Brunelli" userId="1361646665bb41ba" providerId="LiveId" clId="{CF3ADD64-A8E3-4103-8ACA-49A14733FA25}" dt="2021-03-03T23:46:52.104" v="13" actId="1076"/>
        <pc:sldMkLst>
          <pc:docMk/>
          <pc:sldMk cId="2602962236" sldId="262"/>
        </pc:sldMkLst>
        <pc:graphicFrameChg chg="mod">
          <ac:chgData name="Secondo Brunelli" userId="1361646665bb41ba" providerId="LiveId" clId="{CF3ADD64-A8E3-4103-8ACA-49A14733FA25}" dt="2021-03-03T23:45:26.946" v="7" actId="14100"/>
          <ac:graphicFrameMkLst>
            <pc:docMk/>
            <pc:sldMk cId="2602962236" sldId="262"/>
            <ac:graphicFrameMk id="4" creationId="{7BF1BDAA-0F2A-4D38-A787-814F0DA4A743}"/>
          </ac:graphicFrameMkLst>
        </pc:graphicFrameChg>
        <pc:graphicFrameChg chg="mod">
          <ac:chgData name="Secondo Brunelli" userId="1361646665bb41ba" providerId="LiveId" clId="{CF3ADD64-A8E3-4103-8ACA-49A14733FA25}" dt="2021-03-03T23:46:52.104" v="13" actId="1076"/>
          <ac:graphicFrameMkLst>
            <pc:docMk/>
            <pc:sldMk cId="2602962236" sldId="262"/>
            <ac:graphicFrameMk id="5" creationId="{CB25B7D5-3FD6-4784-8565-5B9396CA312B}"/>
          </ac:graphicFrameMkLst>
        </pc:graphicFrameChg>
      </pc:sldChg>
      <pc:sldChg chg="addSp delSp modSp new">
        <pc:chgData name="Secondo Brunelli" userId="1361646665bb41ba" providerId="LiveId" clId="{CF3ADD64-A8E3-4103-8ACA-49A14733FA25}" dt="2021-03-03T23:48:58.209" v="17" actId="14100"/>
        <pc:sldMkLst>
          <pc:docMk/>
          <pc:sldMk cId="2093476555" sldId="263"/>
        </pc:sldMkLst>
        <pc:spChg chg="del">
          <ac:chgData name="Secondo Brunelli" userId="1361646665bb41ba" providerId="LiveId" clId="{CF3ADD64-A8E3-4103-8ACA-49A14733FA25}" dt="2021-03-03T23:48:48.238" v="15"/>
          <ac:spMkLst>
            <pc:docMk/>
            <pc:sldMk cId="2093476555" sldId="263"/>
            <ac:spMk id="3" creationId="{642C0D84-125B-43EB-B3B8-C564ACAD35C6}"/>
          </ac:spMkLst>
        </pc:spChg>
        <pc:graphicFrameChg chg="add mod">
          <ac:chgData name="Secondo Brunelli" userId="1361646665bb41ba" providerId="LiveId" clId="{CF3ADD64-A8E3-4103-8ACA-49A14733FA25}" dt="2021-03-03T23:48:58.209" v="17" actId="14100"/>
          <ac:graphicFrameMkLst>
            <pc:docMk/>
            <pc:sldMk cId="2093476555" sldId="263"/>
            <ac:graphicFrameMk id="4" creationId="{47993C49-ACFA-446C-B6D5-F8ADFA75F3B7}"/>
          </ac:graphicFrameMkLst>
        </pc:graphicFrameChg>
      </pc:sldChg>
      <pc:sldChg chg="modSp new mod ord">
        <pc:chgData name="Secondo Brunelli" userId="1361646665bb41ba" providerId="LiveId" clId="{CF3ADD64-A8E3-4103-8ACA-49A14733FA25}" dt="2021-03-04T13:16:14.143" v="95"/>
        <pc:sldMkLst>
          <pc:docMk/>
          <pc:sldMk cId="3357032731" sldId="264"/>
        </pc:sldMkLst>
        <pc:spChg chg="mod">
          <ac:chgData name="Secondo Brunelli" userId="1361646665bb41ba" providerId="LiveId" clId="{CF3ADD64-A8E3-4103-8ACA-49A14733FA25}" dt="2021-03-04T13:16:02.395" v="93" actId="1076"/>
          <ac:spMkLst>
            <pc:docMk/>
            <pc:sldMk cId="3357032731" sldId="264"/>
            <ac:spMk id="2" creationId="{92ACC029-C8AA-4570-9918-36E65DD40F50}"/>
          </ac:spMkLst>
        </pc:spChg>
        <pc:graphicFrameChg chg="mod">
          <ac:chgData name="Secondo Brunelli" userId="1361646665bb41ba" providerId="LiveId" clId="{CF3ADD64-A8E3-4103-8ACA-49A14733FA25}" dt="2021-03-03T23:50:46.387" v="20" actId="14100"/>
          <ac:graphicFrameMkLst>
            <pc:docMk/>
            <pc:sldMk cId="3357032731" sldId="264"/>
            <ac:graphicFrameMk id="4" creationId="{85B37505-119D-4609-8818-D539332D95AD}"/>
          </ac:graphicFrameMkLst>
        </pc:graphicFrameChg>
      </pc:sldChg>
      <pc:sldChg chg="addSp delSp modSp new mod ord">
        <pc:chgData name="Secondo Brunelli" userId="1361646665bb41ba" providerId="LiveId" clId="{CF3ADD64-A8E3-4103-8ACA-49A14733FA25}" dt="2021-03-08T15:28:44.661" v="147"/>
        <pc:sldMkLst>
          <pc:docMk/>
          <pc:sldMk cId="2502675018" sldId="265"/>
        </pc:sldMkLst>
        <pc:spChg chg="del">
          <ac:chgData name="Secondo Brunelli" userId="1361646665bb41ba" providerId="LiveId" clId="{CF3ADD64-A8E3-4103-8ACA-49A14733FA25}" dt="2021-03-08T15:19:54.266" v="99"/>
          <ac:spMkLst>
            <pc:docMk/>
            <pc:sldMk cId="2502675018" sldId="265"/>
            <ac:spMk id="3" creationId="{01696243-BD24-4E76-B494-7E68173F6A8E}"/>
          </ac:spMkLst>
        </pc:spChg>
        <pc:picChg chg="add mod">
          <ac:chgData name="Secondo Brunelli" userId="1361646665bb41ba" providerId="LiveId" clId="{CF3ADD64-A8E3-4103-8ACA-49A14733FA25}" dt="2021-03-08T15:20:02.226" v="101" actId="14100"/>
          <ac:picMkLst>
            <pc:docMk/>
            <pc:sldMk cId="2502675018" sldId="265"/>
            <ac:picMk id="5" creationId="{A989984B-99D5-47AF-9F56-91C942109CD0}"/>
          </ac:picMkLst>
        </pc:picChg>
      </pc:sldChg>
      <pc:sldChg chg="addSp delSp modSp new mod">
        <pc:chgData name="Secondo Brunelli" userId="1361646665bb41ba" providerId="LiveId" clId="{CF3ADD64-A8E3-4103-8ACA-49A14733FA25}" dt="2021-03-08T15:22:15.270" v="109" actId="14100"/>
        <pc:sldMkLst>
          <pc:docMk/>
          <pc:sldMk cId="3005220146" sldId="266"/>
        </pc:sldMkLst>
        <pc:spChg chg="del">
          <ac:chgData name="Secondo Brunelli" userId="1361646665bb41ba" providerId="LiveId" clId="{CF3ADD64-A8E3-4103-8ACA-49A14733FA25}" dt="2021-03-08T15:20:21.670" v="103"/>
          <ac:spMkLst>
            <pc:docMk/>
            <pc:sldMk cId="3005220146" sldId="266"/>
            <ac:spMk id="3" creationId="{CE938B9F-3B8C-4705-A3EF-6D011DFBA6D4}"/>
          </ac:spMkLst>
        </pc:spChg>
        <pc:spChg chg="add mod">
          <ac:chgData name="Secondo Brunelli" userId="1361646665bb41ba" providerId="LiveId" clId="{CF3ADD64-A8E3-4103-8ACA-49A14733FA25}" dt="2021-03-08T15:20:29.095" v="104" actId="478"/>
          <ac:spMkLst>
            <pc:docMk/>
            <pc:sldMk cId="3005220146" sldId="266"/>
            <ac:spMk id="6" creationId="{456349FA-105B-4824-AE48-9539C60192C6}"/>
          </ac:spMkLst>
        </pc:spChg>
        <pc:spChg chg="add del mod">
          <ac:chgData name="Secondo Brunelli" userId="1361646665bb41ba" providerId="LiveId" clId="{CF3ADD64-A8E3-4103-8ACA-49A14733FA25}" dt="2021-03-08T15:22:03.542" v="106"/>
          <ac:spMkLst>
            <pc:docMk/>
            <pc:sldMk cId="3005220146" sldId="266"/>
            <ac:spMk id="9" creationId="{154630CC-11CA-42B5-89AA-4AECAEFC7411}"/>
          </ac:spMkLst>
        </pc:spChg>
        <pc:graphicFrameChg chg="add del mod">
          <ac:chgData name="Secondo Brunelli" userId="1361646665bb41ba" providerId="LiveId" clId="{CF3ADD64-A8E3-4103-8ACA-49A14733FA25}" dt="2021-03-08T15:20:29.095" v="104" actId="478"/>
          <ac:graphicFrameMkLst>
            <pc:docMk/>
            <pc:sldMk cId="3005220146" sldId="266"/>
            <ac:graphicFrameMk id="4" creationId="{E38E42FC-F8C2-4641-8FB8-049994C68024}"/>
          </ac:graphicFrameMkLst>
        </pc:graphicFrameChg>
        <pc:graphicFrameChg chg="del">
          <ac:chgData name="Secondo Brunelli" userId="1361646665bb41ba" providerId="LiveId" clId="{CF3ADD64-A8E3-4103-8ACA-49A14733FA25}" dt="2021-03-08T15:21:41.585" v="105" actId="478"/>
          <ac:graphicFrameMkLst>
            <pc:docMk/>
            <pc:sldMk cId="3005220146" sldId="266"/>
            <ac:graphicFrameMk id="7" creationId="{57EC93B7-0AC6-4649-B0D1-DA08438E242E}"/>
          </ac:graphicFrameMkLst>
        </pc:graphicFrameChg>
        <pc:picChg chg="add mod">
          <ac:chgData name="Secondo Brunelli" userId="1361646665bb41ba" providerId="LiveId" clId="{CF3ADD64-A8E3-4103-8ACA-49A14733FA25}" dt="2021-03-08T15:22:15.270" v="109" actId="14100"/>
          <ac:picMkLst>
            <pc:docMk/>
            <pc:sldMk cId="3005220146" sldId="266"/>
            <ac:picMk id="10" creationId="{C863571A-B276-487F-8E61-01B665A9C5D2}"/>
          </ac:picMkLst>
        </pc:picChg>
      </pc:sldChg>
      <pc:sldChg chg="addSp delSp modSp new mod ord">
        <pc:chgData name="Secondo Brunelli" userId="1361646665bb41ba" providerId="LiveId" clId="{CF3ADD64-A8E3-4103-8ACA-49A14733FA25}" dt="2021-03-08T15:29:07.278" v="149"/>
        <pc:sldMkLst>
          <pc:docMk/>
          <pc:sldMk cId="815739413" sldId="267"/>
        </pc:sldMkLst>
        <pc:spChg chg="del">
          <ac:chgData name="Secondo Brunelli" userId="1361646665bb41ba" providerId="LiveId" clId="{CF3ADD64-A8E3-4103-8ACA-49A14733FA25}" dt="2021-03-08T15:22:41.321" v="111"/>
          <ac:spMkLst>
            <pc:docMk/>
            <pc:sldMk cId="815739413" sldId="267"/>
            <ac:spMk id="3" creationId="{3AAE36D5-6F71-4700-B326-DD8334481E05}"/>
          </ac:spMkLst>
        </pc:spChg>
        <pc:picChg chg="add mod">
          <ac:chgData name="Secondo Brunelli" userId="1361646665bb41ba" providerId="LiveId" clId="{CF3ADD64-A8E3-4103-8ACA-49A14733FA25}" dt="2021-03-08T15:22:53.691" v="114" actId="14100"/>
          <ac:picMkLst>
            <pc:docMk/>
            <pc:sldMk cId="815739413" sldId="267"/>
            <ac:picMk id="5" creationId="{68F9FAD5-7E14-4097-BCE9-148DE603DD7D}"/>
          </ac:picMkLst>
        </pc:picChg>
      </pc:sldChg>
      <pc:sldChg chg="addSp delSp modSp new mod">
        <pc:chgData name="Secondo Brunelli" userId="1361646665bb41ba" providerId="LiveId" clId="{CF3ADD64-A8E3-4103-8ACA-49A14733FA25}" dt="2021-03-08T15:23:23.275" v="118" actId="14100"/>
        <pc:sldMkLst>
          <pc:docMk/>
          <pc:sldMk cId="1020394351" sldId="268"/>
        </pc:sldMkLst>
        <pc:spChg chg="del">
          <ac:chgData name="Secondo Brunelli" userId="1361646665bb41ba" providerId="LiveId" clId="{CF3ADD64-A8E3-4103-8ACA-49A14733FA25}" dt="2021-03-08T15:23:15.649" v="116"/>
          <ac:spMkLst>
            <pc:docMk/>
            <pc:sldMk cId="1020394351" sldId="268"/>
            <ac:spMk id="3" creationId="{0773DEE1-B717-4D4B-802E-F1681507589E}"/>
          </ac:spMkLst>
        </pc:spChg>
        <pc:picChg chg="add mod">
          <ac:chgData name="Secondo Brunelli" userId="1361646665bb41ba" providerId="LiveId" clId="{CF3ADD64-A8E3-4103-8ACA-49A14733FA25}" dt="2021-03-08T15:23:23.275" v="118" actId="14100"/>
          <ac:picMkLst>
            <pc:docMk/>
            <pc:sldMk cId="1020394351" sldId="268"/>
            <ac:picMk id="5" creationId="{FE05F8E8-EE5E-45BA-B392-9D3EECD3136E}"/>
          </ac:picMkLst>
        </pc:picChg>
      </pc:sldChg>
      <pc:sldChg chg="addSp delSp modSp new del mod">
        <pc:chgData name="Secondo Brunelli" userId="1361646665bb41ba" providerId="LiveId" clId="{CF3ADD64-A8E3-4103-8ACA-49A14733FA25}" dt="2021-03-08T15:28:32.012" v="145" actId="47"/>
        <pc:sldMkLst>
          <pc:docMk/>
          <pc:sldMk cId="1090802912" sldId="269"/>
        </pc:sldMkLst>
        <pc:spChg chg="del">
          <ac:chgData name="Secondo Brunelli" userId="1361646665bb41ba" providerId="LiveId" clId="{CF3ADD64-A8E3-4103-8ACA-49A14733FA25}" dt="2021-03-08T15:23:41.887" v="120"/>
          <ac:spMkLst>
            <pc:docMk/>
            <pc:sldMk cId="1090802912" sldId="269"/>
            <ac:spMk id="3" creationId="{ECDA851C-5385-4B57-978C-ACCEACFD1F2E}"/>
          </ac:spMkLst>
        </pc:spChg>
        <pc:spChg chg="add del mod">
          <ac:chgData name="Secondo Brunelli" userId="1361646665bb41ba" providerId="LiveId" clId="{CF3ADD64-A8E3-4103-8ACA-49A14733FA25}" dt="2021-03-08T15:24:17.160" v="123"/>
          <ac:spMkLst>
            <pc:docMk/>
            <pc:sldMk cId="1090802912" sldId="269"/>
            <ac:spMk id="6" creationId="{B88AC926-735B-41AF-AC1F-80897DE69C6C}"/>
          </ac:spMkLst>
        </pc:spChg>
        <pc:spChg chg="add del mod">
          <ac:chgData name="Secondo Brunelli" userId="1361646665bb41ba" providerId="LiveId" clId="{CF3ADD64-A8E3-4103-8ACA-49A14733FA25}" dt="2021-03-08T15:24:34.529" v="125"/>
          <ac:spMkLst>
            <pc:docMk/>
            <pc:sldMk cId="1090802912" sldId="269"/>
            <ac:spMk id="9" creationId="{1CADED2F-0865-4E4F-8F2E-407E09E31FA2}"/>
          </ac:spMkLst>
        </pc:spChg>
        <pc:spChg chg="add del mod">
          <ac:chgData name="Secondo Brunelli" userId="1361646665bb41ba" providerId="LiveId" clId="{CF3ADD64-A8E3-4103-8ACA-49A14733FA25}" dt="2021-03-08T15:24:55.402" v="127"/>
          <ac:spMkLst>
            <pc:docMk/>
            <pc:sldMk cId="1090802912" sldId="269"/>
            <ac:spMk id="12" creationId="{633FDB0F-20BA-48D7-8B31-0E3BBDAE59CA}"/>
          </ac:spMkLst>
        </pc:spChg>
        <pc:graphicFrameChg chg="add del mod">
          <ac:chgData name="Secondo Brunelli" userId="1361646665bb41ba" providerId="LiveId" clId="{CF3ADD64-A8E3-4103-8ACA-49A14733FA25}" dt="2021-03-08T15:24:05.049" v="122" actId="478"/>
          <ac:graphicFrameMkLst>
            <pc:docMk/>
            <pc:sldMk cId="1090802912" sldId="269"/>
            <ac:graphicFrameMk id="4" creationId="{A997F9EF-A4EC-4295-BB40-439975A3B95C}"/>
          </ac:graphicFrameMkLst>
        </pc:graphicFrameChg>
        <pc:graphicFrameChg chg="add del mod">
          <ac:chgData name="Secondo Brunelli" userId="1361646665bb41ba" providerId="LiveId" clId="{CF3ADD64-A8E3-4103-8ACA-49A14733FA25}" dt="2021-03-08T15:24:19.778" v="124" actId="478"/>
          <ac:graphicFrameMkLst>
            <pc:docMk/>
            <pc:sldMk cId="1090802912" sldId="269"/>
            <ac:graphicFrameMk id="7" creationId="{1A99EDE5-266D-4AA8-A407-6B009A547163}"/>
          </ac:graphicFrameMkLst>
        </pc:graphicFrameChg>
        <pc:graphicFrameChg chg="add del mod">
          <ac:chgData name="Secondo Brunelli" userId="1361646665bb41ba" providerId="LiveId" clId="{CF3ADD64-A8E3-4103-8ACA-49A14733FA25}" dt="2021-03-08T15:24:36.917" v="126" actId="478"/>
          <ac:graphicFrameMkLst>
            <pc:docMk/>
            <pc:sldMk cId="1090802912" sldId="269"/>
            <ac:graphicFrameMk id="10" creationId="{4D759A14-C9F5-4472-97FA-CADE9A660444}"/>
          </ac:graphicFrameMkLst>
        </pc:graphicFrameChg>
        <pc:picChg chg="add mod">
          <ac:chgData name="Secondo Brunelli" userId="1361646665bb41ba" providerId="LiveId" clId="{CF3ADD64-A8E3-4103-8ACA-49A14733FA25}" dt="2021-03-08T15:24:55.402" v="127"/>
          <ac:picMkLst>
            <pc:docMk/>
            <pc:sldMk cId="1090802912" sldId="269"/>
            <ac:picMk id="14" creationId="{0BE6C34B-F7A8-402F-95D9-F586DCD49E60}"/>
          </ac:picMkLst>
        </pc:picChg>
        <pc:picChg chg="add del mod">
          <ac:chgData name="Secondo Brunelli" userId="1361646665bb41ba" providerId="LiveId" clId="{CF3ADD64-A8E3-4103-8ACA-49A14733FA25}" dt="2021-03-08T15:25:12.245" v="130" actId="478"/>
          <ac:picMkLst>
            <pc:docMk/>
            <pc:sldMk cId="1090802912" sldId="269"/>
            <ac:picMk id="16" creationId="{32D7E2F9-1868-4012-AD09-AE20530C8956}"/>
          </ac:picMkLst>
        </pc:picChg>
        <pc:picChg chg="add del mod">
          <ac:chgData name="Secondo Brunelli" userId="1361646665bb41ba" providerId="LiveId" clId="{CF3ADD64-A8E3-4103-8ACA-49A14733FA25}" dt="2021-03-08T15:25:06.720" v="129" actId="478"/>
          <ac:picMkLst>
            <pc:docMk/>
            <pc:sldMk cId="1090802912" sldId="269"/>
            <ac:picMk id="18" creationId="{5D83D758-7E45-4517-84D4-800BFFA862A4}"/>
          </ac:picMkLst>
        </pc:picChg>
        <pc:picChg chg="add mod">
          <ac:chgData name="Secondo Brunelli" userId="1361646665bb41ba" providerId="LiveId" clId="{CF3ADD64-A8E3-4103-8ACA-49A14733FA25}" dt="2021-03-08T15:24:55.402" v="127"/>
          <ac:picMkLst>
            <pc:docMk/>
            <pc:sldMk cId="1090802912" sldId="269"/>
            <ac:picMk id="20" creationId="{F3016AC5-32A6-4806-84E6-E4D98597AB1C}"/>
          </ac:picMkLst>
        </pc:picChg>
        <pc:picChg chg="add mod">
          <ac:chgData name="Secondo Brunelli" userId="1361646665bb41ba" providerId="LiveId" clId="{CF3ADD64-A8E3-4103-8ACA-49A14733FA25}" dt="2021-03-08T15:24:55.402" v="127"/>
          <ac:picMkLst>
            <pc:docMk/>
            <pc:sldMk cId="1090802912" sldId="269"/>
            <ac:picMk id="22" creationId="{2EDC92F0-E126-427B-AC28-E6989FB8B78C}"/>
          </ac:picMkLst>
        </pc:picChg>
        <pc:picChg chg="add del mod">
          <ac:chgData name="Secondo Brunelli" userId="1361646665bb41ba" providerId="LiveId" clId="{CF3ADD64-A8E3-4103-8ACA-49A14733FA25}" dt="2021-03-08T15:25:02.385" v="128" actId="478"/>
          <ac:picMkLst>
            <pc:docMk/>
            <pc:sldMk cId="1090802912" sldId="269"/>
            <ac:picMk id="24" creationId="{2D94DF62-FDEE-462C-BD34-868E159EF2FE}"/>
          </ac:picMkLst>
        </pc:picChg>
      </pc:sldChg>
      <pc:sldChg chg="addSp delSp modSp new del mod">
        <pc:chgData name="Secondo Brunelli" userId="1361646665bb41ba" providerId="LiveId" clId="{CF3ADD64-A8E3-4103-8ACA-49A14733FA25}" dt="2021-03-08T15:28:26.803" v="144" actId="47"/>
        <pc:sldMkLst>
          <pc:docMk/>
          <pc:sldMk cId="4096963995" sldId="270"/>
        </pc:sldMkLst>
        <pc:spChg chg="del">
          <ac:chgData name="Secondo Brunelli" userId="1361646665bb41ba" providerId="LiveId" clId="{CF3ADD64-A8E3-4103-8ACA-49A14733FA25}" dt="2021-03-08T15:25:38.244" v="132"/>
          <ac:spMkLst>
            <pc:docMk/>
            <pc:sldMk cId="4096963995" sldId="270"/>
            <ac:spMk id="3" creationId="{6D622369-87C4-4438-B32A-757A8D8FAF65}"/>
          </ac:spMkLst>
        </pc:spChg>
        <pc:spChg chg="add del mod">
          <ac:chgData name="Secondo Brunelli" userId="1361646665bb41ba" providerId="LiveId" clId="{CF3ADD64-A8E3-4103-8ACA-49A14733FA25}" dt="2021-03-08T15:26:10.911" v="134"/>
          <ac:spMkLst>
            <pc:docMk/>
            <pc:sldMk cId="4096963995" sldId="270"/>
            <ac:spMk id="6" creationId="{33A0349F-6375-4ADC-8675-DE1942EBAE81}"/>
          </ac:spMkLst>
        </pc:spChg>
        <pc:spChg chg="add del mod">
          <ac:chgData name="Secondo Brunelli" userId="1361646665bb41ba" providerId="LiveId" clId="{CF3ADD64-A8E3-4103-8ACA-49A14733FA25}" dt="2021-03-08T15:26:29.425" v="136"/>
          <ac:spMkLst>
            <pc:docMk/>
            <pc:sldMk cId="4096963995" sldId="270"/>
            <ac:spMk id="9" creationId="{432C2BF6-E95F-4B96-B37B-AB5C604E93B2}"/>
          </ac:spMkLst>
        </pc:spChg>
        <pc:graphicFrameChg chg="add del mod">
          <ac:chgData name="Secondo Brunelli" userId="1361646665bb41ba" providerId="LiveId" clId="{CF3ADD64-A8E3-4103-8ACA-49A14733FA25}" dt="2021-03-08T15:25:41.212" v="133" actId="478"/>
          <ac:graphicFrameMkLst>
            <pc:docMk/>
            <pc:sldMk cId="4096963995" sldId="270"/>
            <ac:graphicFrameMk id="4" creationId="{34EA2D4A-3965-4CF4-87EE-FEDA3735F4DA}"/>
          </ac:graphicFrameMkLst>
        </pc:graphicFrameChg>
        <pc:graphicFrameChg chg="add del mod">
          <ac:chgData name="Secondo Brunelli" userId="1361646665bb41ba" providerId="LiveId" clId="{CF3ADD64-A8E3-4103-8ACA-49A14733FA25}" dt="2021-03-08T15:26:15.394" v="135" actId="478"/>
          <ac:graphicFrameMkLst>
            <pc:docMk/>
            <pc:sldMk cId="4096963995" sldId="270"/>
            <ac:graphicFrameMk id="7" creationId="{8FB6A0E0-9379-4D6F-81E8-256A50FB4C23}"/>
          </ac:graphicFrameMkLst>
        </pc:graphicFrameChg>
        <pc:picChg chg="add mod">
          <ac:chgData name="Secondo Brunelli" userId="1361646665bb41ba" providerId="LiveId" clId="{CF3ADD64-A8E3-4103-8ACA-49A14733FA25}" dt="2021-03-08T15:26:44.247" v="139" actId="14100"/>
          <ac:picMkLst>
            <pc:docMk/>
            <pc:sldMk cId="4096963995" sldId="270"/>
            <ac:picMk id="11" creationId="{C9CCE857-6A08-4273-A5B7-2C0066139016}"/>
          </ac:picMkLst>
        </pc:picChg>
      </pc:sldChg>
      <pc:sldChg chg="addSp delSp modSp new del mod">
        <pc:chgData name="Secondo Brunelli" userId="1361646665bb41ba" providerId="LiveId" clId="{CF3ADD64-A8E3-4103-8ACA-49A14733FA25}" dt="2021-03-08T15:28:09.500" v="143" actId="47"/>
        <pc:sldMkLst>
          <pc:docMk/>
          <pc:sldMk cId="3343861362" sldId="271"/>
        </pc:sldMkLst>
        <pc:spChg chg="del">
          <ac:chgData name="Secondo Brunelli" userId="1361646665bb41ba" providerId="LiveId" clId="{CF3ADD64-A8E3-4103-8ACA-49A14733FA25}" dt="2021-03-08T15:27:03.003" v="141"/>
          <ac:spMkLst>
            <pc:docMk/>
            <pc:sldMk cId="3343861362" sldId="271"/>
            <ac:spMk id="3" creationId="{041D72C8-849B-44D0-A2EF-EA95BA410DE5}"/>
          </ac:spMkLst>
        </pc:spChg>
        <pc:spChg chg="add mod">
          <ac:chgData name="Secondo Brunelli" userId="1361646665bb41ba" providerId="LiveId" clId="{CF3ADD64-A8E3-4103-8ACA-49A14733FA25}" dt="2021-03-08T15:27:13.747" v="142" actId="478"/>
          <ac:spMkLst>
            <pc:docMk/>
            <pc:sldMk cId="3343861362" sldId="271"/>
            <ac:spMk id="7" creationId="{FB7A41ED-E68F-4895-8106-B7EA86CB4747}"/>
          </ac:spMkLst>
        </pc:spChg>
        <pc:picChg chg="add del mod">
          <ac:chgData name="Secondo Brunelli" userId="1361646665bb41ba" providerId="LiveId" clId="{CF3ADD64-A8E3-4103-8ACA-49A14733FA25}" dt="2021-03-08T15:27:13.747" v="142" actId="478"/>
          <ac:picMkLst>
            <pc:docMk/>
            <pc:sldMk cId="3343861362" sldId="271"/>
            <ac:picMk id="5" creationId="{590C970F-ADAF-4D0B-892C-C06E78B0CDC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5A631-0009-484A-84C4-952153D6C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383DF6-3DDB-4341-833F-0BE4397D2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0A3383-D1A3-4958-A26A-47EEEBD6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480819-BCDC-4D8E-9C11-46B880B6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4E5E3D-CA8F-4FE7-BE75-11381814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79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8D273F-CBCA-49B0-B18E-C26EDE81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C822AE-C103-4BAE-B612-90162729E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DB6155-5188-4C77-B6F4-01527E52B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A2147F-62B1-4FD9-841F-AACF213D3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A5D806-F127-47D4-88D1-E6B59487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08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96C040E-2416-47FF-8A0E-3733E0CF8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2868A5D-641B-48A2-A2C9-B83DD9913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CC0C2D-A842-408D-927D-3BC34891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B508CC-8E97-461A-957B-1C18F4A6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00FD96-D4CE-4183-A2E4-9FB0295E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94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E4C774-DA32-4335-99B1-6C740E42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C4F55E-9FB5-42CC-A7E0-DC4E140BE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3556D9-7EEE-4159-9CD7-B3890D65C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CAE6EB-C570-4E0C-9F22-5092FA57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42F427-6841-466D-9A94-9BA93EBFC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20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A9C190-BEFC-4C73-BFCD-FFCB66F8F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4523DE-113F-41FE-A240-C06332538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5D4C51-8EFD-409F-9799-EE422223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6269E4-F71A-411E-AE77-7CECD158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7F1082-4700-4157-89F5-0EE7CC6D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925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00F3E-A48D-424B-B9BC-EC0C445D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D8BFA9-F049-45EB-941A-A3410E193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3875C5-D031-4E22-9773-441CB4D5B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1F81B3-0F41-4EBB-A552-A81008F8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DC1FB0-CE5B-4B45-9EEE-D316DADD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9413F0-7E2A-4667-A8E0-BA4CE0A6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B06F94-479B-4BCA-934B-33AA92EB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6A0BCB-A3C8-4988-99B1-D19023E3B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D3C8A8-74D6-4C69-BA8A-3EE2D08FD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A00CD83-9F29-442D-A20D-63B185B5E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2C978A-76BE-44B1-8810-8DB676371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4CA5FF4-409D-4161-B57C-0B779D02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231BE4E-FC16-4E7B-BF0B-E0A2F776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4EA2AED-221D-435C-8D3D-4D7368E6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45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3D95D2-D73E-484B-8361-770C364A2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CB4F7B-B4EC-4C63-BBB0-74DBF713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DDAE5C-ADB0-4200-897E-3E2464AD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3C7D9E-9EAC-4949-8FE7-D4850199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13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BF24751-F1F2-479D-AA8D-5739CE3B9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DA1B8D-C0D2-4630-9B84-AFFFC777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29A347-D5B1-4502-99B0-6DAED63D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29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E66943-9201-49B7-B7BC-47AB4293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AF6571-F3FB-476E-ACE4-5D2FCB74D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54D7B7-2A58-4E48-AF1E-DF901217B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E550D3-0432-44A4-A265-A18200CA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83B6EA-8623-470A-84FD-C38A51CD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8F0808-6B0A-4E6E-A8A8-86456CA4E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4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FD851-4B41-4BAC-B9B0-2C6244F5F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92108D4-0602-48A4-9335-E4171DCAD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9A6C8E-1DE9-4084-A39F-AE4D6C3E1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BD4FCE-596E-4331-AB3C-8957E0BE3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3F234B-3F61-4916-9AD9-C8449B53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9F6F2A-57BD-45B4-99E8-43B3030F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84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F688997-DA7A-4CAC-95F5-1CF8A431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B4B045-FECE-4B27-BA26-CD76B31EE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75572F-91F2-4B85-A90F-91034DF52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F3E1-04F7-4D80-A05F-E0E095C46458}" type="datetimeFigureOut">
              <a:rPr lang="it-IT" smtClean="0"/>
              <a:t>08/03/2021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501627-AB41-418C-8D08-CA9CCB2D0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43E004-C2F6-4112-B288-A2FB7E84D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B36F6-2258-420B-A82C-891405162B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CC029-C8AA-4570-9918-36E65DD4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778" y="1188908"/>
            <a:ext cx="3484606" cy="4248064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Pietà</a:t>
            </a:r>
            <a:br>
              <a:rPr lang="it-IT" sz="2800" dirty="0"/>
            </a:br>
            <a:r>
              <a:rPr lang="it-IT" sz="2800" dirty="0"/>
              <a:t>1498-99</a:t>
            </a:r>
            <a:br>
              <a:rPr lang="it-IT" sz="2800" dirty="0"/>
            </a:br>
            <a:r>
              <a:rPr lang="it-IT" sz="2800" dirty="0"/>
              <a:t>Città del Vaticano</a:t>
            </a:r>
            <a:br>
              <a:rPr lang="it-IT" sz="2800" dirty="0"/>
            </a:br>
            <a:r>
              <a:rPr lang="it-IT" sz="2800" dirty="0"/>
              <a:t>basilica di S. Pietro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5B37505-119D-4609-8818-D539332D95A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960009"/>
              </p:ext>
            </p:extLst>
          </p:nvPr>
        </p:nvGraphicFramePr>
        <p:xfrm>
          <a:off x="2820891" y="0"/>
          <a:ext cx="561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85B37505-119D-4609-8818-D539332D95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20891" y="0"/>
                        <a:ext cx="561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703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BB26BD-2B0F-43F8-BDA1-71657F15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C863571A-B276-487F-8E61-01B665A9C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185" y="0"/>
            <a:ext cx="8202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0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A226CD-5967-48A9-B719-03289A1B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E05F8E8-EE5E-45BA-B392-9D3EECD31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3494"/>
            <a:ext cx="6844506" cy="6844506"/>
          </a:xfrm>
        </p:spPr>
      </p:pic>
    </p:spTree>
    <p:extLst>
      <p:ext uri="{BB962C8B-B14F-4D97-AF65-F5344CB8AC3E}">
        <p14:creationId xmlns:p14="http://schemas.microsoft.com/office/powerpoint/2010/main" val="102039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62CB-8B77-4E8E-A2DE-90CE1389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346" y="365125"/>
            <a:ext cx="3311610" cy="1325563"/>
          </a:xfrm>
        </p:spPr>
        <p:txBody>
          <a:bodyPr>
            <a:normAutofit/>
          </a:bodyPr>
          <a:lstStyle/>
          <a:p>
            <a:endParaRPr lang="it-IT" sz="28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74B9EFC-DD0B-4071-B284-5F41D4CC4E1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946419"/>
              </p:ext>
            </p:extLst>
          </p:nvPr>
        </p:nvGraphicFramePr>
        <p:xfrm>
          <a:off x="2890294" y="0"/>
          <a:ext cx="5597924" cy="6987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974B9EFC-DD0B-4071-B284-5F41D4CC4E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0294" y="0"/>
                        <a:ext cx="5597924" cy="6987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564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D4082C-A4C5-488A-B5AB-129EE04C7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B0E87C4-D55F-4314-BFB1-097A7BBFD0B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858165"/>
              </p:ext>
            </p:extLst>
          </p:nvPr>
        </p:nvGraphicFramePr>
        <p:xfrm>
          <a:off x="2923076" y="0"/>
          <a:ext cx="5523533" cy="696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3B0E87C4-D55F-4314-BFB1-097A7BBFD0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23076" y="0"/>
                        <a:ext cx="5523533" cy="696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130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50F7D4-25AF-4BEA-B8DD-02A8681C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18AF8712-4B77-4E53-A496-40F933B9232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86274"/>
              </p:ext>
            </p:extLst>
          </p:nvPr>
        </p:nvGraphicFramePr>
        <p:xfrm>
          <a:off x="3039193" y="0"/>
          <a:ext cx="5292353" cy="692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18AF8712-4B77-4E53-A496-40F933B92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39193" y="0"/>
                        <a:ext cx="5292353" cy="6927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923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D807B-9B8D-404C-A72A-220C0B731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989984B-99D5-47AF-9F56-91C942109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99" y="-15669"/>
            <a:ext cx="5302545" cy="6873669"/>
          </a:xfrm>
        </p:spPr>
      </p:pic>
    </p:spTree>
    <p:extLst>
      <p:ext uri="{BB962C8B-B14F-4D97-AF65-F5344CB8AC3E}">
        <p14:creationId xmlns:p14="http://schemas.microsoft.com/office/powerpoint/2010/main" val="2502675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9AF5C-56E6-4C45-8B23-F00A5CCD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E3D5A1CA-C3E8-490A-9803-3D3A1C4AA95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209775"/>
              </p:ext>
            </p:extLst>
          </p:nvPr>
        </p:nvGraphicFramePr>
        <p:xfrm>
          <a:off x="-1" y="0"/>
          <a:ext cx="442354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7" name="Segnaposto contenuto 6">
                        <a:extLst>
                          <a:ext uri="{FF2B5EF4-FFF2-40B4-BE49-F238E27FC236}">
                            <a16:creationId xmlns:a16="http://schemas.microsoft.com/office/drawing/2014/main" id="{E3D5A1CA-C3E8-490A-9803-3D3A1C4AA9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442354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CE1AD405-4C74-48AF-ABE2-A02D7AC15E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569968"/>
              </p:ext>
            </p:extLst>
          </p:nvPr>
        </p:nvGraphicFramePr>
        <p:xfrm>
          <a:off x="1585415" y="0"/>
          <a:ext cx="694898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CE1AD405-4C74-48AF-ABE2-A02D7AC15E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5415" y="0"/>
                        <a:ext cx="694898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086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F0C080-8F2C-4826-A899-9A01694C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BF1BDAA-0F2A-4D38-A787-814F0DA4A74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978705"/>
              </p:ext>
            </p:extLst>
          </p:nvPr>
        </p:nvGraphicFramePr>
        <p:xfrm>
          <a:off x="0" y="0"/>
          <a:ext cx="6278034" cy="692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7BF1BDAA-0F2A-4D38-A787-814F0DA4A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278034" cy="6927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CB25B7D5-3FD6-4784-8565-5B9396CA31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332573"/>
              </p:ext>
            </p:extLst>
          </p:nvPr>
        </p:nvGraphicFramePr>
        <p:xfrm>
          <a:off x="6182140" y="34457"/>
          <a:ext cx="4966252" cy="6823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CB25B7D5-3FD6-4784-8565-5B9396CA31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2140" y="34457"/>
                        <a:ext cx="4966252" cy="6823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296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0BD531-302B-4432-832C-AB1C9AA11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8F9FAD5-7E14-4097-BCE9-148DE603D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</p:spPr>
      </p:pic>
    </p:spTree>
    <p:extLst>
      <p:ext uri="{BB962C8B-B14F-4D97-AF65-F5344CB8AC3E}">
        <p14:creationId xmlns:p14="http://schemas.microsoft.com/office/powerpoint/2010/main" val="815739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D3964-5FE3-4E31-980E-C11B8469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7993C49-ACFA-446C-B6D5-F8ADFA75F3B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117537"/>
              </p:ext>
            </p:extLst>
          </p:nvPr>
        </p:nvGraphicFramePr>
        <p:xfrm>
          <a:off x="2972042" y="0"/>
          <a:ext cx="535429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47993C49-ACFA-446C-B6D5-F8ADFA75F3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2042" y="0"/>
                        <a:ext cx="535429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34765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Widescreen</PresentationFormat>
  <Paragraphs>1</Paragraphs>
  <Slides>11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PDF</vt:lpstr>
      <vt:lpstr>Pietà 1498-99 Città del Vaticano basilica di S. Pietro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4</cp:revision>
  <dcterms:created xsi:type="dcterms:W3CDTF">2021-03-03T23:03:43Z</dcterms:created>
  <dcterms:modified xsi:type="dcterms:W3CDTF">2021-03-08T15:29:17Z</dcterms:modified>
</cp:coreProperties>
</file>