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0" r:id="rId7"/>
    <p:sldId id="261" r:id="rId8"/>
    <p:sldId id="262" r:id="rId9"/>
    <p:sldId id="268" r:id="rId10"/>
    <p:sldId id="269" r:id="rId11"/>
    <p:sldId id="270" r:id="rId12"/>
    <p:sldId id="271" r:id="rId13"/>
    <p:sldId id="279" r:id="rId14"/>
    <p:sldId id="272" r:id="rId15"/>
    <p:sldId id="273" r:id="rId16"/>
    <p:sldId id="280" r:id="rId17"/>
    <p:sldId id="281" r:id="rId18"/>
    <p:sldId id="275" r:id="rId19"/>
    <p:sldId id="282" r:id="rId20"/>
    <p:sldId id="277" r:id="rId21"/>
    <p:sldId id="278" r:id="rId22"/>
    <p:sldId id="274" r:id="rId23"/>
    <p:sldId id="283" r:id="rId24"/>
    <p:sldId id="284" r:id="rId25"/>
    <p:sldId id="285" r:id="rId26"/>
    <p:sldId id="263" r:id="rId27"/>
    <p:sldId id="264" r:id="rId28"/>
    <p:sldId id="265" r:id="rId29"/>
    <p:sldId id="266" r:id="rId30"/>
    <p:sldId id="267" r:id="rId31"/>
    <p:sldId id="276" r:id="rId32"/>
    <p:sldId id="286" r:id="rId33"/>
    <p:sldId id="287" r:id="rId34"/>
    <p:sldId id="288" r:id="rId35"/>
    <p:sldId id="289" r:id="rId36"/>
    <p:sldId id="290" r:id="rId37"/>
    <p:sldId id="291" r:id="rId38"/>
    <p:sldId id="292" r:id="rId3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80" autoAdjust="0"/>
    <p:restoredTop sz="94660"/>
  </p:normalViewPr>
  <p:slideViewPr>
    <p:cSldViewPr snapToGrid="0">
      <p:cViewPr varScale="1">
        <p:scale>
          <a:sx n="96" d="100"/>
          <a:sy n="96" d="100"/>
        </p:scale>
        <p:origin x="58" y="62"/>
      </p:cViewPr>
      <p:guideLst/>
    </p:cSldViewPr>
  </p:slideViewPr>
  <p:notesTextViewPr>
    <p:cViewPr>
      <p:scale>
        <a:sx n="3" d="2"/>
        <a:sy n="3" d="2"/>
      </p:scale>
      <p:origin x="0" y="0"/>
    </p:cViewPr>
  </p:notesTextViewPr>
  <p:sorterViewPr>
    <p:cViewPr>
      <p:scale>
        <a:sx n="100" d="100"/>
        <a:sy n="100" d="100"/>
      </p:scale>
      <p:origin x="0" y="-961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condo Brunelli" userId="1361646665bb41ba" providerId="LiveId" clId="{39B15D87-F8AF-4433-B196-AE16BFA0A292}"/>
    <pc:docChg chg="addSld modSld">
      <pc:chgData name="Secondo Brunelli" userId="1361646665bb41ba" providerId="LiveId" clId="{39B15D87-F8AF-4433-B196-AE16BFA0A292}" dt="2021-03-05T15:46:03.954" v="0"/>
      <pc:docMkLst>
        <pc:docMk/>
      </pc:docMkLst>
      <pc:sldChg chg="add">
        <pc:chgData name="Secondo Brunelli" userId="1361646665bb41ba" providerId="LiveId" clId="{39B15D87-F8AF-4433-B196-AE16BFA0A292}" dt="2021-03-05T15:46:03.954" v="0"/>
        <pc:sldMkLst>
          <pc:docMk/>
          <pc:sldMk cId="2663710015" sldId="262"/>
        </pc:sldMkLst>
      </pc:sldChg>
      <pc:sldChg chg="add">
        <pc:chgData name="Secondo Brunelli" userId="1361646665bb41ba" providerId="LiveId" clId="{39B15D87-F8AF-4433-B196-AE16BFA0A292}" dt="2021-03-05T15:46:03.954" v="0"/>
        <pc:sldMkLst>
          <pc:docMk/>
          <pc:sldMk cId="3851812969" sldId="263"/>
        </pc:sldMkLst>
      </pc:sldChg>
      <pc:sldChg chg="add">
        <pc:chgData name="Secondo Brunelli" userId="1361646665bb41ba" providerId="LiveId" clId="{39B15D87-F8AF-4433-B196-AE16BFA0A292}" dt="2021-03-05T15:46:03.954" v="0"/>
        <pc:sldMkLst>
          <pc:docMk/>
          <pc:sldMk cId="2982689474" sldId="264"/>
        </pc:sldMkLst>
      </pc:sldChg>
      <pc:sldChg chg="add">
        <pc:chgData name="Secondo Brunelli" userId="1361646665bb41ba" providerId="LiveId" clId="{39B15D87-F8AF-4433-B196-AE16BFA0A292}" dt="2021-03-05T15:46:03.954" v="0"/>
        <pc:sldMkLst>
          <pc:docMk/>
          <pc:sldMk cId="442412465" sldId="265"/>
        </pc:sldMkLst>
      </pc:sldChg>
      <pc:sldChg chg="add">
        <pc:chgData name="Secondo Brunelli" userId="1361646665bb41ba" providerId="LiveId" clId="{39B15D87-F8AF-4433-B196-AE16BFA0A292}" dt="2021-03-05T15:46:03.954" v="0"/>
        <pc:sldMkLst>
          <pc:docMk/>
          <pc:sldMk cId="1014585479" sldId="266"/>
        </pc:sldMkLst>
      </pc:sldChg>
      <pc:sldChg chg="add">
        <pc:chgData name="Secondo Brunelli" userId="1361646665bb41ba" providerId="LiveId" clId="{39B15D87-F8AF-4433-B196-AE16BFA0A292}" dt="2021-03-05T15:46:03.954" v="0"/>
        <pc:sldMkLst>
          <pc:docMk/>
          <pc:sldMk cId="2118660773" sldId="267"/>
        </pc:sldMkLst>
      </pc:sldChg>
      <pc:sldChg chg="add">
        <pc:chgData name="Secondo Brunelli" userId="1361646665bb41ba" providerId="LiveId" clId="{39B15D87-F8AF-4433-B196-AE16BFA0A292}" dt="2021-03-05T15:46:03.954" v="0"/>
        <pc:sldMkLst>
          <pc:docMk/>
          <pc:sldMk cId="459794317" sldId="268"/>
        </pc:sldMkLst>
      </pc:sldChg>
      <pc:sldChg chg="add">
        <pc:chgData name="Secondo Brunelli" userId="1361646665bb41ba" providerId="LiveId" clId="{39B15D87-F8AF-4433-B196-AE16BFA0A292}" dt="2021-03-05T15:46:03.954" v="0"/>
        <pc:sldMkLst>
          <pc:docMk/>
          <pc:sldMk cId="596056118" sldId="269"/>
        </pc:sldMkLst>
      </pc:sldChg>
      <pc:sldChg chg="add">
        <pc:chgData name="Secondo Brunelli" userId="1361646665bb41ba" providerId="LiveId" clId="{39B15D87-F8AF-4433-B196-AE16BFA0A292}" dt="2021-03-05T15:46:03.954" v="0"/>
        <pc:sldMkLst>
          <pc:docMk/>
          <pc:sldMk cId="3340343049" sldId="270"/>
        </pc:sldMkLst>
      </pc:sldChg>
      <pc:sldChg chg="add">
        <pc:chgData name="Secondo Brunelli" userId="1361646665bb41ba" providerId="LiveId" clId="{39B15D87-F8AF-4433-B196-AE16BFA0A292}" dt="2021-03-05T15:46:03.954" v="0"/>
        <pc:sldMkLst>
          <pc:docMk/>
          <pc:sldMk cId="1778988119" sldId="271"/>
        </pc:sldMkLst>
      </pc:sldChg>
      <pc:sldChg chg="add">
        <pc:chgData name="Secondo Brunelli" userId="1361646665bb41ba" providerId="LiveId" clId="{39B15D87-F8AF-4433-B196-AE16BFA0A292}" dt="2021-03-05T15:46:03.954" v="0"/>
        <pc:sldMkLst>
          <pc:docMk/>
          <pc:sldMk cId="3128296346" sldId="272"/>
        </pc:sldMkLst>
      </pc:sldChg>
      <pc:sldChg chg="add">
        <pc:chgData name="Secondo Brunelli" userId="1361646665bb41ba" providerId="LiveId" clId="{39B15D87-F8AF-4433-B196-AE16BFA0A292}" dt="2021-03-05T15:46:03.954" v="0"/>
        <pc:sldMkLst>
          <pc:docMk/>
          <pc:sldMk cId="1579404163" sldId="273"/>
        </pc:sldMkLst>
      </pc:sldChg>
      <pc:sldChg chg="add">
        <pc:chgData name="Secondo Brunelli" userId="1361646665bb41ba" providerId="LiveId" clId="{39B15D87-F8AF-4433-B196-AE16BFA0A292}" dt="2021-03-05T15:46:03.954" v="0"/>
        <pc:sldMkLst>
          <pc:docMk/>
          <pc:sldMk cId="4142982190" sldId="274"/>
        </pc:sldMkLst>
      </pc:sldChg>
      <pc:sldChg chg="add">
        <pc:chgData name="Secondo Brunelli" userId="1361646665bb41ba" providerId="LiveId" clId="{39B15D87-F8AF-4433-B196-AE16BFA0A292}" dt="2021-03-05T15:46:03.954" v="0"/>
        <pc:sldMkLst>
          <pc:docMk/>
          <pc:sldMk cId="2611664072" sldId="275"/>
        </pc:sldMkLst>
      </pc:sldChg>
      <pc:sldChg chg="add">
        <pc:chgData name="Secondo Brunelli" userId="1361646665bb41ba" providerId="LiveId" clId="{39B15D87-F8AF-4433-B196-AE16BFA0A292}" dt="2021-03-05T15:46:03.954" v="0"/>
        <pc:sldMkLst>
          <pc:docMk/>
          <pc:sldMk cId="4163395036" sldId="276"/>
        </pc:sldMkLst>
      </pc:sldChg>
      <pc:sldChg chg="add">
        <pc:chgData name="Secondo Brunelli" userId="1361646665bb41ba" providerId="LiveId" clId="{39B15D87-F8AF-4433-B196-AE16BFA0A292}" dt="2021-03-05T15:46:03.954" v="0"/>
        <pc:sldMkLst>
          <pc:docMk/>
          <pc:sldMk cId="392525998" sldId="277"/>
        </pc:sldMkLst>
      </pc:sldChg>
      <pc:sldChg chg="add">
        <pc:chgData name="Secondo Brunelli" userId="1361646665bb41ba" providerId="LiveId" clId="{39B15D87-F8AF-4433-B196-AE16BFA0A292}" dt="2021-03-05T15:46:03.954" v="0"/>
        <pc:sldMkLst>
          <pc:docMk/>
          <pc:sldMk cId="561598738" sldId="278"/>
        </pc:sldMkLst>
      </pc:sldChg>
      <pc:sldChg chg="add">
        <pc:chgData name="Secondo Brunelli" userId="1361646665bb41ba" providerId="LiveId" clId="{39B15D87-F8AF-4433-B196-AE16BFA0A292}" dt="2021-03-05T15:46:03.954" v="0"/>
        <pc:sldMkLst>
          <pc:docMk/>
          <pc:sldMk cId="1176784834" sldId="279"/>
        </pc:sldMkLst>
      </pc:sldChg>
      <pc:sldChg chg="add">
        <pc:chgData name="Secondo Brunelli" userId="1361646665bb41ba" providerId="LiveId" clId="{39B15D87-F8AF-4433-B196-AE16BFA0A292}" dt="2021-03-05T15:46:03.954" v="0"/>
        <pc:sldMkLst>
          <pc:docMk/>
          <pc:sldMk cId="1343006410" sldId="280"/>
        </pc:sldMkLst>
      </pc:sldChg>
      <pc:sldChg chg="add">
        <pc:chgData name="Secondo Brunelli" userId="1361646665bb41ba" providerId="LiveId" clId="{39B15D87-F8AF-4433-B196-AE16BFA0A292}" dt="2021-03-05T15:46:03.954" v="0"/>
        <pc:sldMkLst>
          <pc:docMk/>
          <pc:sldMk cId="48946755" sldId="281"/>
        </pc:sldMkLst>
      </pc:sldChg>
      <pc:sldChg chg="add">
        <pc:chgData name="Secondo Brunelli" userId="1361646665bb41ba" providerId="LiveId" clId="{39B15D87-F8AF-4433-B196-AE16BFA0A292}" dt="2021-03-05T15:46:03.954" v="0"/>
        <pc:sldMkLst>
          <pc:docMk/>
          <pc:sldMk cId="2226857642" sldId="282"/>
        </pc:sldMkLst>
      </pc:sldChg>
      <pc:sldChg chg="add">
        <pc:chgData name="Secondo Brunelli" userId="1361646665bb41ba" providerId="LiveId" clId="{39B15D87-F8AF-4433-B196-AE16BFA0A292}" dt="2021-03-05T15:46:03.954" v="0"/>
        <pc:sldMkLst>
          <pc:docMk/>
          <pc:sldMk cId="959731615" sldId="283"/>
        </pc:sldMkLst>
      </pc:sldChg>
      <pc:sldChg chg="add">
        <pc:chgData name="Secondo Brunelli" userId="1361646665bb41ba" providerId="LiveId" clId="{39B15D87-F8AF-4433-B196-AE16BFA0A292}" dt="2021-03-05T15:46:03.954" v="0"/>
        <pc:sldMkLst>
          <pc:docMk/>
          <pc:sldMk cId="4152843972" sldId="284"/>
        </pc:sldMkLst>
      </pc:sldChg>
      <pc:sldChg chg="add">
        <pc:chgData name="Secondo Brunelli" userId="1361646665bb41ba" providerId="LiveId" clId="{39B15D87-F8AF-4433-B196-AE16BFA0A292}" dt="2021-03-05T15:46:03.954" v="0"/>
        <pc:sldMkLst>
          <pc:docMk/>
          <pc:sldMk cId="2868001790" sldId="285"/>
        </pc:sldMkLst>
      </pc:sldChg>
      <pc:sldChg chg="add">
        <pc:chgData name="Secondo Brunelli" userId="1361646665bb41ba" providerId="LiveId" clId="{39B15D87-F8AF-4433-B196-AE16BFA0A292}" dt="2021-03-05T15:46:03.954" v="0"/>
        <pc:sldMkLst>
          <pc:docMk/>
          <pc:sldMk cId="3487148238" sldId="286"/>
        </pc:sldMkLst>
      </pc:sldChg>
      <pc:sldChg chg="add">
        <pc:chgData name="Secondo Brunelli" userId="1361646665bb41ba" providerId="LiveId" clId="{39B15D87-F8AF-4433-B196-AE16BFA0A292}" dt="2021-03-05T15:46:03.954" v="0"/>
        <pc:sldMkLst>
          <pc:docMk/>
          <pc:sldMk cId="284144225" sldId="287"/>
        </pc:sldMkLst>
      </pc:sldChg>
      <pc:sldChg chg="add">
        <pc:chgData name="Secondo Brunelli" userId="1361646665bb41ba" providerId="LiveId" clId="{39B15D87-F8AF-4433-B196-AE16BFA0A292}" dt="2021-03-05T15:46:03.954" v="0"/>
        <pc:sldMkLst>
          <pc:docMk/>
          <pc:sldMk cId="4218566143" sldId="288"/>
        </pc:sldMkLst>
      </pc:sldChg>
      <pc:sldChg chg="add">
        <pc:chgData name="Secondo Brunelli" userId="1361646665bb41ba" providerId="LiveId" clId="{39B15D87-F8AF-4433-B196-AE16BFA0A292}" dt="2021-03-05T15:46:03.954" v="0"/>
        <pc:sldMkLst>
          <pc:docMk/>
          <pc:sldMk cId="2614642351" sldId="289"/>
        </pc:sldMkLst>
      </pc:sldChg>
      <pc:sldChg chg="add">
        <pc:chgData name="Secondo Brunelli" userId="1361646665bb41ba" providerId="LiveId" clId="{39B15D87-F8AF-4433-B196-AE16BFA0A292}" dt="2021-03-05T15:46:03.954" v="0"/>
        <pc:sldMkLst>
          <pc:docMk/>
          <pc:sldMk cId="1965422852" sldId="290"/>
        </pc:sldMkLst>
      </pc:sldChg>
      <pc:sldChg chg="add">
        <pc:chgData name="Secondo Brunelli" userId="1361646665bb41ba" providerId="LiveId" clId="{39B15D87-F8AF-4433-B196-AE16BFA0A292}" dt="2021-03-05T15:46:03.954" v="0"/>
        <pc:sldMkLst>
          <pc:docMk/>
          <pc:sldMk cId="2415994850" sldId="291"/>
        </pc:sldMkLst>
      </pc:sldChg>
      <pc:sldChg chg="add">
        <pc:chgData name="Secondo Brunelli" userId="1361646665bb41ba" providerId="LiveId" clId="{39B15D87-F8AF-4433-B196-AE16BFA0A292}" dt="2021-03-05T15:46:03.954" v="0"/>
        <pc:sldMkLst>
          <pc:docMk/>
          <pc:sldMk cId="3932222697" sldId="29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CA3D5B-BDC4-4927-AEE3-19BF10798B7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6542590-92B9-4AD8-AB0B-0F84613A80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0561F99-2CDA-430B-BF85-89906656302C}"/>
              </a:ext>
            </a:extLst>
          </p:cNvPr>
          <p:cNvSpPr>
            <a:spLocks noGrp="1"/>
          </p:cNvSpPr>
          <p:nvPr>
            <p:ph type="dt" sz="half" idx="10"/>
          </p:nvPr>
        </p:nvSpPr>
        <p:spPr/>
        <p:txBody>
          <a:bodyPr/>
          <a:lstStyle/>
          <a:p>
            <a:fld id="{64C9D0B3-AE42-4E24-99FB-36F1F4A4BF21}" type="datetimeFigureOut">
              <a:rPr lang="it-IT" smtClean="0"/>
              <a:t>05/03/2021</a:t>
            </a:fld>
            <a:endParaRPr lang="it-IT"/>
          </a:p>
        </p:txBody>
      </p:sp>
      <p:sp>
        <p:nvSpPr>
          <p:cNvPr id="5" name="Segnaposto piè di pagina 4">
            <a:extLst>
              <a:ext uri="{FF2B5EF4-FFF2-40B4-BE49-F238E27FC236}">
                <a16:creationId xmlns:a16="http://schemas.microsoft.com/office/drawing/2014/main" id="{697446BB-25C4-46E5-8947-2BE5144DBAC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D6ACDBB-91EE-478E-995E-4B66786ECABA}"/>
              </a:ext>
            </a:extLst>
          </p:cNvPr>
          <p:cNvSpPr>
            <a:spLocks noGrp="1"/>
          </p:cNvSpPr>
          <p:nvPr>
            <p:ph type="sldNum" sz="quarter" idx="12"/>
          </p:nvPr>
        </p:nvSpPr>
        <p:spPr/>
        <p:txBody>
          <a:bodyPr/>
          <a:lstStyle/>
          <a:p>
            <a:fld id="{98E59D9C-9AA6-4F75-B730-CB691D3FF4F6}" type="slidenum">
              <a:rPr lang="it-IT" smtClean="0"/>
              <a:t>‹N›</a:t>
            </a:fld>
            <a:endParaRPr lang="it-IT"/>
          </a:p>
        </p:txBody>
      </p:sp>
    </p:spTree>
    <p:extLst>
      <p:ext uri="{BB962C8B-B14F-4D97-AF65-F5344CB8AC3E}">
        <p14:creationId xmlns:p14="http://schemas.microsoft.com/office/powerpoint/2010/main" val="2470399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ED26E0-3CC9-44E1-9EE7-5A686EC95C5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6A8D41E-6409-448B-9061-9C0E1C9D6DCB}"/>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1807016-8338-49FA-B73B-F41E301EBDDE}"/>
              </a:ext>
            </a:extLst>
          </p:cNvPr>
          <p:cNvSpPr>
            <a:spLocks noGrp="1"/>
          </p:cNvSpPr>
          <p:nvPr>
            <p:ph type="dt" sz="half" idx="10"/>
          </p:nvPr>
        </p:nvSpPr>
        <p:spPr/>
        <p:txBody>
          <a:bodyPr/>
          <a:lstStyle/>
          <a:p>
            <a:fld id="{64C9D0B3-AE42-4E24-99FB-36F1F4A4BF21}" type="datetimeFigureOut">
              <a:rPr lang="it-IT" smtClean="0"/>
              <a:t>05/03/2021</a:t>
            </a:fld>
            <a:endParaRPr lang="it-IT"/>
          </a:p>
        </p:txBody>
      </p:sp>
      <p:sp>
        <p:nvSpPr>
          <p:cNvPr id="5" name="Segnaposto piè di pagina 4">
            <a:extLst>
              <a:ext uri="{FF2B5EF4-FFF2-40B4-BE49-F238E27FC236}">
                <a16:creationId xmlns:a16="http://schemas.microsoft.com/office/drawing/2014/main" id="{0D6815A6-C37D-451C-B726-1B52241878C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C676E1B-0CF4-465E-85A5-C9576F2F8155}"/>
              </a:ext>
            </a:extLst>
          </p:cNvPr>
          <p:cNvSpPr>
            <a:spLocks noGrp="1"/>
          </p:cNvSpPr>
          <p:nvPr>
            <p:ph type="sldNum" sz="quarter" idx="12"/>
          </p:nvPr>
        </p:nvSpPr>
        <p:spPr/>
        <p:txBody>
          <a:bodyPr/>
          <a:lstStyle/>
          <a:p>
            <a:fld id="{98E59D9C-9AA6-4F75-B730-CB691D3FF4F6}" type="slidenum">
              <a:rPr lang="it-IT" smtClean="0"/>
              <a:t>‹N›</a:t>
            </a:fld>
            <a:endParaRPr lang="it-IT"/>
          </a:p>
        </p:txBody>
      </p:sp>
    </p:spTree>
    <p:extLst>
      <p:ext uri="{BB962C8B-B14F-4D97-AF65-F5344CB8AC3E}">
        <p14:creationId xmlns:p14="http://schemas.microsoft.com/office/powerpoint/2010/main" val="17265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A5EBDEB-B9F7-4097-B875-081E9206203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0E3ED40-1D1C-42C1-802A-69AE31A5B715}"/>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BE840E3-B856-422F-A9A6-B761963AD1BD}"/>
              </a:ext>
            </a:extLst>
          </p:cNvPr>
          <p:cNvSpPr>
            <a:spLocks noGrp="1"/>
          </p:cNvSpPr>
          <p:nvPr>
            <p:ph type="dt" sz="half" idx="10"/>
          </p:nvPr>
        </p:nvSpPr>
        <p:spPr/>
        <p:txBody>
          <a:bodyPr/>
          <a:lstStyle/>
          <a:p>
            <a:fld id="{64C9D0B3-AE42-4E24-99FB-36F1F4A4BF21}" type="datetimeFigureOut">
              <a:rPr lang="it-IT" smtClean="0"/>
              <a:t>05/03/2021</a:t>
            </a:fld>
            <a:endParaRPr lang="it-IT"/>
          </a:p>
        </p:txBody>
      </p:sp>
      <p:sp>
        <p:nvSpPr>
          <p:cNvPr id="5" name="Segnaposto piè di pagina 4">
            <a:extLst>
              <a:ext uri="{FF2B5EF4-FFF2-40B4-BE49-F238E27FC236}">
                <a16:creationId xmlns:a16="http://schemas.microsoft.com/office/drawing/2014/main" id="{2656C792-57F3-430A-A3BD-E8090102D2E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04F4FED-4822-41D9-B639-8539EB5EDC45}"/>
              </a:ext>
            </a:extLst>
          </p:cNvPr>
          <p:cNvSpPr>
            <a:spLocks noGrp="1"/>
          </p:cNvSpPr>
          <p:nvPr>
            <p:ph type="sldNum" sz="quarter" idx="12"/>
          </p:nvPr>
        </p:nvSpPr>
        <p:spPr/>
        <p:txBody>
          <a:bodyPr/>
          <a:lstStyle/>
          <a:p>
            <a:fld id="{98E59D9C-9AA6-4F75-B730-CB691D3FF4F6}" type="slidenum">
              <a:rPr lang="it-IT" smtClean="0"/>
              <a:t>‹N›</a:t>
            </a:fld>
            <a:endParaRPr lang="it-IT"/>
          </a:p>
        </p:txBody>
      </p:sp>
    </p:spTree>
    <p:extLst>
      <p:ext uri="{BB962C8B-B14F-4D97-AF65-F5344CB8AC3E}">
        <p14:creationId xmlns:p14="http://schemas.microsoft.com/office/powerpoint/2010/main" val="3892494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D68F2FD2-C90E-481E-B820-20AB7BF6F64E}" type="datetimeFigureOut">
              <a:rPr lang="it-IT" smtClean="0"/>
              <a:t>05/03/2021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C3C0389-156E-49BF-A64C-EFF5FDC45034}" type="slidenum">
              <a:rPr lang="it-IT" smtClean="0"/>
              <a:t>‹N›</a:t>
            </a:fld>
            <a:endParaRPr lang="it-IT"/>
          </a:p>
        </p:txBody>
      </p:sp>
    </p:spTree>
    <p:extLst>
      <p:ext uri="{BB962C8B-B14F-4D97-AF65-F5344CB8AC3E}">
        <p14:creationId xmlns:p14="http://schemas.microsoft.com/office/powerpoint/2010/main" val="908534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68F2FD2-C90E-481E-B820-20AB7BF6F64E}" type="datetimeFigureOut">
              <a:rPr lang="it-IT" smtClean="0"/>
              <a:t>05/03/2021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C3C0389-156E-49BF-A64C-EFF5FDC45034}" type="slidenum">
              <a:rPr lang="it-IT" smtClean="0"/>
              <a:t>‹N›</a:t>
            </a:fld>
            <a:endParaRPr lang="it-IT"/>
          </a:p>
        </p:txBody>
      </p:sp>
    </p:spTree>
    <p:extLst>
      <p:ext uri="{BB962C8B-B14F-4D97-AF65-F5344CB8AC3E}">
        <p14:creationId xmlns:p14="http://schemas.microsoft.com/office/powerpoint/2010/main" val="3707440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D68F2FD2-C90E-481E-B820-20AB7BF6F64E}" type="datetimeFigureOut">
              <a:rPr lang="it-IT" smtClean="0"/>
              <a:t>05/03/2021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C3C0389-156E-49BF-A64C-EFF5FDC45034}" type="slidenum">
              <a:rPr lang="it-IT" smtClean="0"/>
              <a:t>‹N›</a:t>
            </a:fld>
            <a:endParaRPr lang="it-IT"/>
          </a:p>
        </p:txBody>
      </p:sp>
    </p:spTree>
    <p:extLst>
      <p:ext uri="{BB962C8B-B14F-4D97-AF65-F5344CB8AC3E}">
        <p14:creationId xmlns:p14="http://schemas.microsoft.com/office/powerpoint/2010/main" val="2685587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D68F2FD2-C90E-481E-B820-20AB7BF6F64E}" type="datetimeFigureOut">
              <a:rPr lang="it-IT" smtClean="0"/>
              <a:t>05/03/2021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C3C0389-156E-49BF-A64C-EFF5FDC45034}" type="slidenum">
              <a:rPr lang="it-IT" smtClean="0"/>
              <a:t>‹N›</a:t>
            </a:fld>
            <a:endParaRPr lang="it-IT"/>
          </a:p>
        </p:txBody>
      </p:sp>
    </p:spTree>
    <p:extLst>
      <p:ext uri="{BB962C8B-B14F-4D97-AF65-F5344CB8AC3E}">
        <p14:creationId xmlns:p14="http://schemas.microsoft.com/office/powerpoint/2010/main" val="1471074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D68F2FD2-C90E-481E-B820-20AB7BF6F64E}" type="datetimeFigureOut">
              <a:rPr lang="it-IT" smtClean="0"/>
              <a:t>05/03/2021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C3C0389-156E-49BF-A64C-EFF5FDC45034}" type="slidenum">
              <a:rPr lang="it-IT" smtClean="0"/>
              <a:t>‹N›</a:t>
            </a:fld>
            <a:endParaRPr lang="it-IT"/>
          </a:p>
        </p:txBody>
      </p:sp>
    </p:spTree>
    <p:extLst>
      <p:ext uri="{BB962C8B-B14F-4D97-AF65-F5344CB8AC3E}">
        <p14:creationId xmlns:p14="http://schemas.microsoft.com/office/powerpoint/2010/main" val="3009141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D68F2FD2-C90E-481E-B820-20AB7BF6F64E}" type="datetimeFigureOut">
              <a:rPr lang="it-IT" smtClean="0"/>
              <a:t>05/03/2021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C3C0389-156E-49BF-A64C-EFF5FDC45034}" type="slidenum">
              <a:rPr lang="it-IT" smtClean="0"/>
              <a:t>‹N›</a:t>
            </a:fld>
            <a:endParaRPr lang="it-IT"/>
          </a:p>
        </p:txBody>
      </p:sp>
    </p:spTree>
    <p:extLst>
      <p:ext uri="{BB962C8B-B14F-4D97-AF65-F5344CB8AC3E}">
        <p14:creationId xmlns:p14="http://schemas.microsoft.com/office/powerpoint/2010/main" val="1293931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68F2FD2-C90E-481E-B820-20AB7BF6F64E}" type="datetimeFigureOut">
              <a:rPr lang="it-IT" smtClean="0"/>
              <a:t>05/03/2021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C3C0389-156E-49BF-A64C-EFF5FDC45034}" type="slidenum">
              <a:rPr lang="it-IT" smtClean="0"/>
              <a:t>‹N›</a:t>
            </a:fld>
            <a:endParaRPr lang="it-IT"/>
          </a:p>
        </p:txBody>
      </p:sp>
    </p:spTree>
    <p:extLst>
      <p:ext uri="{BB962C8B-B14F-4D97-AF65-F5344CB8AC3E}">
        <p14:creationId xmlns:p14="http://schemas.microsoft.com/office/powerpoint/2010/main" val="3397538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D68F2FD2-C90E-481E-B820-20AB7BF6F64E}" type="datetimeFigureOut">
              <a:rPr lang="it-IT" smtClean="0"/>
              <a:t>05/03/2021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C3C0389-156E-49BF-A64C-EFF5FDC45034}" type="slidenum">
              <a:rPr lang="it-IT" smtClean="0"/>
              <a:t>‹N›</a:t>
            </a:fld>
            <a:endParaRPr lang="it-IT"/>
          </a:p>
        </p:txBody>
      </p:sp>
    </p:spTree>
    <p:extLst>
      <p:ext uri="{BB962C8B-B14F-4D97-AF65-F5344CB8AC3E}">
        <p14:creationId xmlns:p14="http://schemas.microsoft.com/office/powerpoint/2010/main" val="3269215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B65B67-1F0B-4107-908B-7A7338F1014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0506E07-DAAE-47D1-9ACE-E0E23B40A86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5CA01A1-6C67-4C6B-9DC9-8F7112BA9FB0}"/>
              </a:ext>
            </a:extLst>
          </p:cNvPr>
          <p:cNvSpPr>
            <a:spLocks noGrp="1"/>
          </p:cNvSpPr>
          <p:nvPr>
            <p:ph type="dt" sz="half" idx="10"/>
          </p:nvPr>
        </p:nvSpPr>
        <p:spPr/>
        <p:txBody>
          <a:bodyPr/>
          <a:lstStyle/>
          <a:p>
            <a:fld id="{64C9D0B3-AE42-4E24-99FB-36F1F4A4BF21}" type="datetimeFigureOut">
              <a:rPr lang="it-IT" smtClean="0"/>
              <a:t>05/03/2021</a:t>
            </a:fld>
            <a:endParaRPr lang="it-IT"/>
          </a:p>
        </p:txBody>
      </p:sp>
      <p:sp>
        <p:nvSpPr>
          <p:cNvPr id="5" name="Segnaposto piè di pagina 4">
            <a:extLst>
              <a:ext uri="{FF2B5EF4-FFF2-40B4-BE49-F238E27FC236}">
                <a16:creationId xmlns:a16="http://schemas.microsoft.com/office/drawing/2014/main" id="{B7B1ED13-E8CF-4BC7-853E-5E3238419FA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CA009AC-AF7B-4D87-A328-B77C748148F5}"/>
              </a:ext>
            </a:extLst>
          </p:cNvPr>
          <p:cNvSpPr>
            <a:spLocks noGrp="1"/>
          </p:cNvSpPr>
          <p:nvPr>
            <p:ph type="sldNum" sz="quarter" idx="12"/>
          </p:nvPr>
        </p:nvSpPr>
        <p:spPr/>
        <p:txBody>
          <a:bodyPr/>
          <a:lstStyle/>
          <a:p>
            <a:fld id="{98E59D9C-9AA6-4F75-B730-CB691D3FF4F6}" type="slidenum">
              <a:rPr lang="it-IT" smtClean="0"/>
              <a:t>‹N›</a:t>
            </a:fld>
            <a:endParaRPr lang="it-IT"/>
          </a:p>
        </p:txBody>
      </p:sp>
    </p:spTree>
    <p:extLst>
      <p:ext uri="{BB962C8B-B14F-4D97-AF65-F5344CB8AC3E}">
        <p14:creationId xmlns:p14="http://schemas.microsoft.com/office/powerpoint/2010/main" val="2278321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D68F2FD2-C90E-481E-B820-20AB7BF6F64E}" type="datetimeFigureOut">
              <a:rPr lang="it-IT" smtClean="0"/>
              <a:t>05/03/2021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C3C0389-156E-49BF-A64C-EFF5FDC45034}" type="slidenum">
              <a:rPr lang="it-IT" smtClean="0"/>
              <a:t>‹N›</a:t>
            </a:fld>
            <a:endParaRPr lang="it-IT"/>
          </a:p>
        </p:txBody>
      </p:sp>
    </p:spTree>
    <p:extLst>
      <p:ext uri="{BB962C8B-B14F-4D97-AF65-F5344CB8AC3E}">
        <p14:creationId xmlns:p14="http://schemas.microsoft.com/office/powerpoint/2010/main" val="3301549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68F2FD2-C90E-481E-B820-20AB7BF6F64E}" type="datetimeFigureOut">
              <a:rPr lang="it-IT" smtClean="0"/>
              <a:t>05/03/2021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C3C0389-156E-49BF-A64C-EFF5FDC45034}" type="slidenum">
              <a:rPr lang="it-IT" smtClean="0"/>
              <a:t>‹N›</a:t>
            </a:fld>
            <a:endParaRPr lang="it-IT"/>
          </a:p>
        </p:txBody>
      </p:sp>
    </p:spTree>
    <p:extLst>
      <p:ext uri="{BB962C8B-B14F-4D97-AF65-F5344CB8AC3E}">
        <p14:creationId xmlns:p14="http://schemas.microsoft.com/office/powerpoint/2010/main" val="908784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68F2FD2-C90E-481E-B820-20AB7BF6F64E}" type="datetimeFigureOut">
              <a:rPr lang="it-IT" smtClean="0"/>
              <a:t>05/03/2021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C3C0389-156E-49BF-A64C-EFF5FDC45034}" type="slidenum">
              <a:rPr lang="it-IT" smtClean="0"/>
              <a:t>‹N›</a:t>
            </a:fld>
            <a:endParaRPr lang="it-IT"/>
          </a:p>
        </p:txBody>
      </p:sp>
    </p:spTree>
    <p:extLst>
      <p:ext uri="{BB962C8B-B14F-4D97-AF65-F5344CB8AC3E}">
        <p14:creationId xmlns:p14="http://schemas.microsoft.com/office/powerpoint/2010/main" val="174415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6650D2-223A-4489-BD33-8838D6BC030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F7B06C7-E8D1-4241-896C-42C7E2CCE2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D0649BB-92E0-4DE8-B491-477B9F960EAC}"/>
              </a:ext>
            </a:extLst>
          </p:cNvPr>
          <p:cNvSpPr>
            <a:spLocks noGrp="1"/>
          </p:cNvSpPr>
          <p:nvPr>
            <p:ph type="dt" sz="half" idx="10"/>
          </p:nvPr>
        </p:nvSpPr>
        <p:spPr/>
        <p:txBody>
          <a:bodyPr/>
          <a:lstStyle/>
          <a:p>
            <a:fld id="{64C9D0B3-AE42-4E24-99FB-36F1F4A4BF21}" type="datetimeFigureOut">
              <a:rPr lang="it-IT" smtClean="0"/>
              <a:t>05/03/2021</a:t>
            </a:fld>
            <a:endParaRPr lang="it-IT"/>
          </a:p>
        </p:txBody>
      </p:sp>
      <p:sp>
        <p:nvSpPr>
          <p:cNvPr id="5" name="Segnaposto piè di pagina 4">
            <a:extLst>
              <a:ext uri="{FF2B5EF4-FFF2-40B4-BE49-F238E27FC236}">
                <a16:creationId xmlns:a16="http://schemas.microsoft.com/office/drawing/2014/main" id="{29757C03-16F0-4038-9B0B-A62D22A6F31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9945D58-5B77-4105-9981-7701135820E4}"/>
              </a:ext>
            </a:extLst>
          </p:cNvPr>
          <p:cNvSpPr>
            <a:spLocks noGrp="1"/>
          </p:cNvSpPr>
          <p:nvPr>
            <p:ph type="sldNum" sz="quarter" idx="12"/>
          </p:nvPr>
        </p:nvSpPr>
        <p:spPr/>
        <p:txBody>
          <a:bodyPr/>
          <a:lstStyle/>
          <a:p>
            <a:fld id="{98E59D9C-9AA6-4F75-B730-CB691D3FF4F6}" type="slidenum">
              <a:rPr lang="it-IT" smtClean="0"/>
              <a:t>‹N›</a:t>
            </a:fld>
            <a:endParaRPr lang="it-IT"/>
          </a:p>
        </p:txBody>
      </p:sp>
    </p:spTree>
    <p:extLst>
      <p:ext uri="{BB962C8B-B14F-4D97-AF65-F5344CB8AC3E}">
        <p14:creationId xmlns:p14="http://schemas.microsoft.com/office/powerpoint/2010/main" val="1774814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4DAC0A-E210-4702-94D3-0E4C7D153AC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222232A-D626-422B-967B-ACDF0298F2B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EFA9508-7D32-4B15-BB4E-D7FBCFA2689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ABDF3591-F624-4EA3-ABDB-31F16E7281B5}"/>
              </a:ext>
            </a:extLst>
          </p:cNvPr>
          <p:cNvSpPr>
            <a:spLocks noGrp="1"/>
          </p:cNvSpPr>
          <p:nvPr>
            <p:ph type="dt" sz="half" idx="10"/>
          </p:nvPr>
        </p:nvSpPr>
        <p:spPr/>
        <p:txBody>
          <a:bodyPr/>
          <a:lstStyle/>
          <a:p>
            <a:fld id="{64C9D0B3-AE42-4E24-99FB-36F1F4A4BF21}" type="datetimeFigureOut">
              <a:rPr lang="it-IT" smtClean="0"/>
              <a:t>05/03/2021</a:t>
            </a:fld>
            <a:endParaRPr lang="it-IT"/>
          </a:p>
        </p:txBody>
      </p:sp>
      <p:sp>
        <p:nvSpPr>
          <p:cNvPr id="6" name="Segnaposto piè di pagina 5">
            <a:extLst>
              <a:ext uri="{FF2B5EF4-FFF2-40B4-BE49-F238E27FC236}">
                <a16:creationId xmlns:a16="http://schemas.microsoft.com/office/drawing/2014/main" id="{FC606870-7680-4AC4-8E2D-424881BBA60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B5286C6-438A-467E-B3D1-4CB80554336F}"/>
              </a:ext>
            </a:extLst>
          </p:cNvPr>
          <p:cNvSpPr>
            <a:spLocks noGrp="1"/>
          </p:cNvSpPr>
          <p:nvPr>
            <p:ph type="sldNum" sz="quarter" idx="12"/>
          </p:nvPr>
        </p:nvSpPr>
        <p:spPr/>
        <p:txBody>
          <a:bodyPr/>
          <a:lstStyle/>
          <a:p>
            <a:fld id="{98E59D9C-9AA6-4F75-B730-CB691D3FF4F6}" type="slidenum">
              <a:rPr lang="it-IT" smtClean="0"/>
              <a:t>‹N›</a:t>
            </a:fld>
            <a:endParaRPr lang="it-IT"/>
          </a:p>
        </p:txBody>
      </p:sp>
    </p:spTree>
    <p:extLst>
      <p:ext uri="{BB962C8B-B14F-4D97-AF65-F5344CB8AC3E}">
        <p14:creationId xmlns:p14="http://schemas.microsoft.com/office/powerpoint/2010/main" val="772290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34A297-EE35-499C-937A-D2F7083B82F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4293240-9075-463E-9D9E-B1CF0F26D3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679D44AD-A2FE-4129-86CB-C912A1D391B4}"/>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494BBC4-749D-4EBD-BC37-DF00200EF6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F60A8AF-F949-4F62-937C-99CA8B20693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30696824-10E7-430D-8E91-21D1FCF25C91}"/>
              </a:ext>
            </a:extLst>
          </p:cNvPr>
          <p:cNvSpPr>
            <a:spLocks noGrp="1"/>
          </p:cNvSpPr>
          <p:nvPr>
            <p:ph type="dt" sz="half" idx="10"/>
          </p:nvPr>
        </p:nvSpPr>
        <p:spPr/>
        <p:txBody>
          <a:bodyPr/>
          <a:lstStyle/>
          <a:p>
            <a:fld id="{64C9D0B3-AE42-4E24-99FB-36F1F4A4BF21}" type="datetimeFigureOut">
              <a:rPr lang="it-IT" smtClean="0"/>
              <a:t>05/03/2021</a:t>
            </a:fld>
            <a:endParaRPr lang="it-IT"/>
          </a:p>
        </p:txBody>
      </p:sp>
      <p:sp>
        <p:nvSpPr>
          <p:cNvPr id="8" name="Segnaposto piè di pagina 7">
            <a:extLst>
              <a:ext uri="{FF2B5EF4-FFF2-40B4-BE49-F238E27FC236}">
                <a16:creationId xmlns:a16="http://schemas.microsoft.com/office/drawing/2014/main" id="{6F52DD54-BE76-4771-B77B-A66A8FA9708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CFA44E79-08F4-450A-819D-C41A8F56DFCE}"/>
              </a:ext>
            </a:extLst>
          </p:cNvPr>
          <p:cNvSpPr>
            <a:spLocks noGrp="1"/>
          </p:cNvSpPr>
          <p:nvPr>
            <p:ph type="sldNum" sz="quarter" idx="12"/>
          </p:nvPr>
        </p:nvSpPr>
        <p:spPr/>
        <p:txBody>
          <a:bodyPr/>
          <a:lstStyle/>
          <a:p>
            <a:fld id="{98E59D9C-9AA6-4F75-B730-CB691D3FF4F6}" type="slidenum">
              <a:rPr lang="it-IT" smtClean="0"/>
              <a:t>‹N›</a:t>
            </a:fld>
            <a:endParaRPr lang="it-IT"/>
          </a:p>
        </p:txBody>
      </p:sp>
    </p:spTree>
    <p:extLst>
      <p:ext uri="{BB962C8B-B14F-4D97-AF65-F5344CB8AC3E}">
        <p14:creationId xmlns:p14="http://schemas.microsoft.com/office/powerpoint/2010/main" val="1353110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162939-7BD9-4694-9C9C-22FAB065F90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10D6315-A458-4D46-B83F-0ED2ABB45336}"/>
              </a:ext>
            </a:extLst>
          </p:cNvPr>
          <p:cNvSpPr>
            <a:spLocks noGrp="1"/>
          </p:cNvSpPr>
          <p:nvPr>
            <p:ph type="dt" sz="half" idx="10"/>
          </p:nvPr>
        </p:nvSpPr>
        <p:spPr/>
        <p:txBody>
          <a:bodyPr/>
          <a:lstStyle/>
          <a:p>
            <a:fld id="{64C9D0B3-AE42-4E24-99FB-36F1F4A4BF21}" type="datetimeFigureOut">
              <a:rPr lang="it-IT" smtClean="0"/>
              <a:t>05/03/2021</a:t>
            </a:fld>
            <a:endParaRPr lang="it-IT"/>
          </a:p>
        </p:txBody>
      </p:sp>
      <p:sp>
        <p:nvSpPr>
          <p:cNvPr id="4" name="Segnaposto piè di pagina 3">
            <a:extLst>
              <a:ext uri="{FF2B5EF4-FFF2-40B4-BE49-F238E27FC236}">
                <a16:creationId xmlns:a16="http://schemas.microsoft.com/office/drawing/2014/main" id="{3A94755B-69ED-43ED-AA82-4109FB37C1E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5E70934-85BF-4ECD-A513-D1907DA452F6}"/>
              </a:ext>
            </a:extLst>
          </p:cNvPr>
          <p:cNvSpPr>
            <a:spLocks noGrp="1"/>
          </p:cNvSpPr>
          <p:nvPr>
            <p:ph type="sldNum" sz="quarter" idx="12"/>
          </p:nvPr>
        </p:nvSpPr>
        <p:spPr/>
        <p:txBody>
          <a:bodyPr/>
          <a:lstStyle/>
          <a:p>
            <a:fld id="{98E59D9C-9AA6-4F75-B730-CB691D3FF4F6}" type="slidenum">
              <a:rPr lang="it-IT" smtClean="0"/>
              <a:t>‹N›</a:t>
            </a:fld>
            <a:endParaRPr lang="it-IT"/>
          </a:p>
        </p:txBody>
      </p:sp>
    </p:spTree>
    <p:extLst>
      <p:ext uri="{BB962C8B-B14F-4D97-AF65-F5344CB8AC3E}">
        <p14:creationId xmlns:p14="http://schemas.microsoft.com/office/powerpoint/2010/main" val="3901559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4D0923B-9557-406A-BD92-E65FF6E4CB78}"/>
              </a:ext>
            </a:extLst>
          </p:cNvPr>
          <p:cNvSpPr>
            <a:spLocks noGrp="1"/>
          </p:cNvSpPr>
          <p:nvPr>
            <p:ph type="dt" sz="half" idx="10"/>
          </p:nvPr>
        </p:nvSpPr>
        <p:spPr/>
        <p:txBody>
          <a:bodyPr/>
          <a:lstStyle/>
          <a:p>
            <a:fld id="{64C9D0B3-AE42-4E24-99FB-36F1F4A4BF21}" type="datetimeFigureOut">
              <a:rPr lang="it-IT" smtClean="0"/>
              <a:t>05/03/2021</a:t>
            </a:fld>
            <a:endParaRPr lang="it-IT"/>
          </a:p>
        </p:txBody>
      </p:sp>
      <p:sp>
        <p:nvSpPr>
          <p:cNvPr id="3" name="Segnaposto piè di pagina 2">
            <a:extLst>
              <a:ext uri="{FF2B5EF4-FFF2-40B4-BE49-F238E27FC236}">
                <a16:creationId xmlns:a16="http://schemas.microsoft.com/office/drawing/2014/main" id="{6799842B-3C38-4DBD-BDAC-5F7C92268F5E}"/>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F2F8B54-7B06-41BB-A80A-5F086991FB28}"/>
              </a:ext>
            </a:extLst>
          </p:cNvPr>
          <p:cNvSpPr>
            <a:spLocks noGrp="1"/>
          </p:cNvSpPr>
          <p:nvPr>
            <p:ph type="sldNum" sz="quarter" idx="12"/>
          </p:nvPr>
        </p:nvSpPr>
        <p:spPr/>
        <p:txBody>
          <a:bodyPr/>
          <a:lstStyle/>
          <a:p>
            <a:fld id="{98E59D9C-9AA6-4F75-B730-CB691D3FF4F6}" type="slidenum">
              <a:rPr lang="it-IT" smtClean="0"/>
              <a:t>‹N›</a:t>
            </a:fld>
            <a:endParaRPr lang="it-IT"/>
          </a:p>
        </p:txBody>
      </p:sp>
    </p:spTree>
    <p:extLst>
      <p:ext uri="{BB962C8B-B14F-4D97-AF65-F5344CB8AC3E}">
        <p14:creationId xmlns:p14="http://schemas.microsoft.com/office/powerpoint/2010/main" val="2505343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D942C5-1F6C-41B9-BEFE-5604B8141D8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0940ACD-A420-4888-B003-42F3135EE0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7832EDC1-36C4-43FC-9689-31921FB22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1528F61-EC76-4386-B005-2EA991C3F280}"/>
              </a:ext>
            </a:extLst>
          </p:cNvPr>
          <p:cNvSpPr>
            <a:spLocks noGrp="1"/>
          </p:cNvSpPr>
          <p:nvPr>
            <p:ph type="dt" sz="half" idx="10"/>
          </p:nvPr>
        </p:nvSpPr>
        <p:spPr/>
        <p:txBody>
          <a:bodyPr/>
          <a:lstStyle/>
          <a:p>
            <a:fld id="{64C9D0B3-AE42-4E24-99FB-36F1F4A4BF21}" type="datetimeFigureOut">
              <a:rPr lang="it-IT" smtClean="0"/>
              <a:t>05/03/2021</a:t>
            </a:fld>
            <a:endParaRPr lang="it-IT"/>
          </a:p>
        </p:txBody>
      </p:sp>
      <p:sp>
        <p:nvSpPr>
          <p:cNvPr id="6" name="Segnaposto piè di pagina 5">
            <a:extLst>
              <a:ext uri="{FF2B5EF4-FFF2-40B4-BE49-F238E27FC236}">
                <a16:creationId xmlns:a16="http://schemas.microsoft.com/office/drawing/2014/main" id="{F493EF0C-2C4B-4A6D-BB94-943D4708028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07AB15F-26E2-42C6-BA28-2F42051A2640}"/>
              </a:ext>
            </a:extLst>
          </p:cNvPr>
          <p:cNvSpPr>
            <a:spLocks noGrp="1"/>
          </p:cNvSpPr>
          <p:nvPr>
            <p:ph type="sldNum" sz="quarter" idx="12"/>
          </p:nvPr>
        </p:nvSpPr>
        <p:spPr/>
        <p:txBody>
          <a:bodyPr/>
          <a:lstStyle/>
          <a:p>
            <a:fld id="{98E59D9C-9AA6-4F75-B730-CB691D3FF4F6}" type="slidenum">
              <a:rPr lang="it-IT" smtClean="0"/>
              <a:t>‹N›</a:t>
            </a:fld>
            <a:endParaRPr lang="it-IT"/>
          </a:p>
        </p:txBody>
      </p:sp>
    </p:spTree>
    <p:extLst>
      <p:ext uri="{BB962C8B-B14F-4D97-AF65-F5344CB8AC3E}">
        <p14:creationId xmlns:p14="http://schemas.microsoft.com/office/powerpoint/2010/main" val="3004929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D3FF55-C7AB-4338-B1F2-B727FA17032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5DFCEDF-04D0-4ADE-9FAF-B39ED5E499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BE26D09-7114-4F40-AA86-50F2C5DCC8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0FFAF22-94F6-4430-A20B-FD2E865D015C}"/>
              </a:ext>
            </a:extLst>
          </p:cNvPr>
          <p:cNvSpPr>
            <a:spLocks noGrp="1"/>
          </p:cNvSpPr>
          <p:nvPr>
            <p:ph type="dt" sz="half" idx="10"/>
          </p:nvPr>
        </p:nvSpPr>
        <p:spPr/>
        <p:txBody>
          <a:bodyPr/>
          <a:lstStyle/>
          <a:p>
            <a:fld id="{64C9D0B3-AE42-4E24-99FB-36F1F4A4BF21}" type="datetimeFigureOut">
              <a:rPr lang="it-IT" smtClean="0"/>
              <a:t>05/03/2021</a:t>
            </a:fld>
            <a:endParaRPr lang="it-IT"/>
          </a:p>
        </p:txBody>
      </p:sp>
      <p:sp>
        <p:nvSpPr>
          <p:cNvPr id="6" name="Segnaposto piè di pagina 5">
            <a:extLst>
              <a:ext uri="{FF2B5EF4-FFF2-40B4-BE49-F238E27FC236}">
                <a16:creationId xmlns:a16="http://schemas.microsoft.com/office/drawing/2014/main" id="{1DF377A0-CDA6-47C9-9524-A8205942265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E23272C-F77D-4BB5-8F8E-051399749C5E}"/>
              </a:ext>
            </a:extLst>
          </p:cNvPr>
          <p:cNvSpPr>
            <a:spLocks noGrp="1"/>
          </p:cNvSpPr>
          <p:nvPr>
            <p:ph type="sldNum" sz="quarter" idx="12"/>
          </p:nvPr>
        </p:nvSpPr>
        <p:spPr/>
        <p:txBody>
          <a:bodyPr/>
          <a:lstStyle/>
          <a:p>
            <a:fld id="{98E59D9C-9AA6-4F75-B730-CB691D3FF4F6}" type="slidenum">
              <a:rPr lang="it-IT" smtClean="0"/>
              <a:t>‹N›</a:t>
            </a:fld>
            <a:endParaRPr lang="it-IT"/>
          </a:p>
        </p:txBody>
      </p:sp>
    </p:spTree>
    <p:extLst>
      <p:ext uri="{BB962C8B-B14F-4D97-AF65-F5344CB8AC3E}">
        <p14:creationId xmlns:p14="http://schemas.microsoft.com/office/powerpoint/2010/main" val="2512675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74F1634-F7F9-402F-BBDB-E888866533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89A09C0-6A7A-44AD-BA40-F2DA7BAB12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39B4B38-ECB0-452B-B86B-FAE4266373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9D0B3-AE42-4E24-99FB-36F1F4A4BF21}" type="datetimeFigureOut">
              <a:rPr lang="it-IT" smtClean="0"/>
              <a:t>05/03/2021</a:t>
            </a:fld>
            <a:endParaRPr lang="it-IT"/>
          </a:p>
        </p:txBody>
      </p:sp>
      <p:sp>
        <p:nvSpPr>
          <p:cNvPr id="5" name="Segnaposto piè di pagina 4">
            <a:extLst>
              <a:ext uri="{FF2B5EF4-FFF2-40B4-BE49-F238E27FC236}">
                <a16:creationId xmlns:a16="http://schemas.microsoft.com/office/drawing/2014/main" id="{BAB2452A-42C2-4D7A-AA50-BFE9F9AA49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18B297F-E6DF-47D6-A03D-D0CB931696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E59D9C-9AA6-4F75-B730-CB691D3FF4F6}" type="slidenum">
              <a:rPr lang="it-IT" smtClean="0"/>
              <a:t>‹N›</a:t>
            </a:fld>
            <a:endParaRPr lang="it-IT"/>
          </a:p>
        </p:txBody>
      </p:sp>
    </p:spTree>
    <p:extLst>
      <p:ext uri="{BB962C8B-B14F-4D97-AF65-F5344CB8AC3E}">
        <p14:creationId xmlns:p14="http://schemas.microsoft.com/office/powerpoint/2010/main" val="197101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F2FD2-C90E-481E-B820-20AB7BF6F64E}" type="datetimeFigureOut">
              <a:rPr lang="it-IT" smtClean="0"/>
              <a:t>05/03/2021</a:t>
            </a:fld>
            <a:endParaRPr lang="it-IT"/>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C0389-156E-49BF-A64C-EFF5FDC45034}" type="slidenum">
              <a:rPr lang="it-IT" smtClean="0"/>
              <a:t>‹N›</a:t>
            </a:fld>
            <a:endParaRPr lang="it-IT"/>
          </a:p>
        </p:txBody>
      </p:sp>
    </p:spTree>
    <p:extLst>
      <p:ext uri="{BB962C8B-B14F-4D97-AF65-F5344CB8AC3E}">
        <p14:creationId xmlns:p14="http://schemas.microsoft.com/office/powerpoint/2010/main" val="2060953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B6EF6C-CFF0-459D-9B86-207A6141E338}"/>
              </a:ext>
            </a:extLst>
          </p:cNvPr>
          <p:cNvSpPr>
            <a:spLocks noGrp="1"/>
          </p:cNvSpPr>
          <p:nvPr>
            <p:ph type="ctrTitle"/>
          </p:nvPr>
        </p:nvSpPr>
        <p:spPr>
          <a:xfrm>
            <a:off x="2953035" y="1030287"/>
            <a:ext cx="13953685" cy="4146169"/>
          </a:xfrm>
        </p:spPr>
        <p:txBody>
          <a:bodyPr/>
          <a:lstStyle/>
          <a:p>
            <a:endParaRPr lang="it-IT" dirty="0"/>
          </a:p>
        </p:txBody>
      </p:sp>
      <p:sp>
        <p:nvSpPr>
          <p:cNvPr id="3" name="Sottotitolo 2">
            <a:extLst>
              <a:ext uri="{FF2B5EF4-FFF2-40B4-BE49-F238E27FC236}">
                <a16:creationId xmlns:a16="http://schemas.microsoft.com/office/drawing/2014/main" id="{0C2C238B-15FD-4C82-A1C6-7943AC37B360}"/>
              </a:ext>
            </a:extLst>
          </p:cNvPr>
          <p:cNvSpPr>
            <a:spLocks noGrp="1"/>
          </p:cNvSpPr>
          <p:nvPr>
            <p:ph type="subTitle" idx="1"/>
          </p:nvPr>
        </p:nvSpPr>
        <p:spPr>
          <a:xfrm>
            <a:off x="8619213" y="2647784"/>
            <a:ext cx="3411109" cy="2610016"/>
          </a:xfrm>
        </p:spPr>
        <p:txBody>
          <a:bodyPr>
            <a:normAutofit fontScale="92500" lnSpcReduction="20000"/>
          </a:bodyPr>
          <a:lstStyle/>
          <a:p>
            <a:r>
              <a:rPr lang="it-IT" sz="2800" dirty="0"/>
              <a:t>Schiavo ribelle</a:t>
            </a:r>
          </a:p>
          <a:p>
            <a:r>
              <a:rPr lang="it-IT" sz="2800" dirty="0"/>
              <a:t>1513-16</a:t>
            </a:r>
          </a:p>
          <a:p>
            <a:r>
              <a:rPr lang="it-IT" sz="2800" dirty="0"/>
              <a:t>Altezza </a:t>
            </a:r>
          </a:p>
          <a:p>
            <a:r>
              <a:rPr lang="it-IT" sz="2800" dirty="0"/>
              <a:t>cm 216</a:t>
            </a:r>
          </a:p>
          <a:p>
            <a:r>
              <a:rPr lang="it-IT" sz="2800" dirty="0"/>
              <a:t>Parigi</a:t>
            </a:r>
          </a:p>
          <a:p>
            <a:r>
              <a:rPr lang="it-IT" sz="2800" dirty="0"/>
              <a:t>Museo del Louvre</a:t>
            </a:r>
          </a:p>
        </p:txBody>
      </p:sp>
      <p:graphicFrame>
        <p:nvGraphicFramePr>
          <p:cNvPr id="4" name="Oggetto 3">
            <a:extLst>
              <a:ext uri="{FF2B5EF4-FFF2-40B4-BE49-F238E27FC236}">
                <a16:creationId xmlns:a16="http://schemas.microsoft.com/office/drawing/2014/main" id="{30A9414C-C4B9-495B-97F9-494323BFEAC0}"/>
              </a:ext>
            </a:extLst>
          </p:cNvPr>
          <p:cNvGraphicFramePr>
            <a:graphicFrameLocks noChangeAspect="1"/>
          </p:cNvGraphicFramePr>
          <p:nvPr>
            <p:extLst>
              <p:ext uri="{D42A27DB-BD31-4B8C-83A1-F6EECF244321}">
                <p14:modId xmlns:p14="http://schemas.microsoft.com/office/powerpoint/2010/main" val="322518340"/>
              </p:ext>
            </p:extLst>
          </p:nvPr>
        </p:nvGraphicFramePr>
        <p:xfrm>
          <a:off x="3313044" y="0"/>
          <a:ext cx="5083995" cy="6917000"/>
        </p:xfrm>
        <a:graphic>
          <a:graphicData uri="http://schemas.openxmlformats.org/presentationml/2006/ole">
            <mc:AlternateContent xmlns:mc="http://schemas.openxmlformats.org/markup-compatibility/2006">
              <mc:Choice xmlns:v="urn:schemas-microsoft-com:vml" Requires="v">
                <p:oleObj name="PDF" r:id="rId2" imgW="0" imgH="360" progId="FoxitReader.Document">
                  <p:embed/>
                </p:oleObj>
              </mc:Choice>
              <mc:Fallback>
                <p:oleObj name="PDF" r:id="rId2" imgW="0" imgH="360" progId="FoxitReader.Document">
                  <p:embed/>
                  <p:pic>
                    <p:nvPicPr>
                      <p:cNvPr id="4" name="Oggetto 3">
                        <a:extLst>
                          <a:ext uri="{FF2B5EF4-FFF2-40B4-BE49-F238E27FC236}">
                            <a16:creationId xmlns:a16="http://schemas.microsoft.com/office/drawing/2014/main" id="{30A9414C-C4B9-495B-97F9-494323BFEAC0}"/>
                          </a:ext>
                        </a:extLst>
                      </p:cNvPr>
                      <p:cNvPicPr/>
                      <p:nvPr/>
                    </p:nvPicPr>
                    <p:blipFill>
                      <a:blip r:embed="rId3"/>
                      <a:stretch>
                        <a:fillRect/>
                      </a:stretch>
                    </p:blipFill>
                    <p:spPr>
                      <a:xfrm>
                        <a:off x="3313044" y="0"/>
                        <a:ext cx="5083995" cy="6917000"/>
                      </a:xfrm>
                      <a:prstGeom prst="rect">
                        <a:avLst/>
                      </a:prstGeom>
                    </p:spPr>
                  </p:pic>
                </p:oleObj>
              </mc:Fallback>
            </mc:AlternateContent>
          </a:graphicData>
        </a:graphic>
      </p:graphicFrame>
    </p:spTree>
    <p:extLst>
      <p:ext uri="{BB962C8B-B14F-4D97-AF65-F5344CB8AC3E}">
        <p14:creationId xmlns:p14="http://schemas.microsoft.com/office/powerpoint/2010/main" val="947432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0"/>
            <a:ext cx="810798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0343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384032" y="274638"/>
            <a:ext cx="4176464" cy="4666530"/>
          </a:xfrm>
        </p:spPr>
        <p:txBody>
          <a:bodyPr>
            <a:normAutofit/>
          </a:bodyPr>
          <a:lstStyle/>
          <a:p>
            <a:r>
              <a:rPr lang="it-IT" sz="2000" dirty="0"/>
              <a:t>Le quattro figure di nudo maschile si presentano in vario stadio esecutivo seguendo l’impostazione classica del contrapposto: poggiano il peso su una gamba, contorcendosi in varie pose del busto e delle spalle</a:t>
            </a:r>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8951" y="28828"/>
            <a:ext cx="4650968" cy="6829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8988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672064" y="274638"/>
            <a:ext cx="3538736" cy="4666530"/>
          </a:xfrm>
        </p:spPr>
        <p:txBody>
          <a:bodyPr>
            <a:normAutofit/>
          </a:bodyPr>
          <a:lstStyle/>
          <a:p>
            <a:r>
              <a:rPr lang="it-IT" sz="2000" dirty="0"/>
              <a:t>Schiavo che si desta, altezza 267, </a:t>
            </a:r>
            <a:r>
              <a:rPr lang="it-IT" sz="2000" dirty="0" err="1"/>
              <a:t>irca</a:t>
            </a:r>
            <a:r>
              <a:rPr lang="it-IT" sz="2000" dirty="0"/>
              <a:t> 1520-23</a:t>
            </a:r>
            <a:br>
              <a:rPr lang="it-IT" sz="2000" dirty="0"/>
            </a:br>
            <a:br>
              <a:rPr lang="it-IT" sz="2000" dirty="0"/>
            </a:br>
            <a:r>
              <a:rPr lang="it-IT" sz="2000" dirty="0"/>
              <a:t>Michelangelo era fermamente convinto che lo scultore fosse uno strumento di Dio, il cui compito era quello di liberare le figure già contenute nella pietra, sbozzando la materia con vigore per liberare il soggetto in tutta la sua energia</a:t>
            </a:r>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1997" y="0"/>
            <a:ext cx="46706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6784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10598" y="0"/>
            <a:ext cx="391140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8296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0" y="6381328"/>
            <a:ext cx="8229600" cy="476672"/>
          </a:xfrm>
        </p:spPr>
        <p:txBody>
          <a:bodyPr>
            <a:normAutofit/>
          </a:bodyPr>
          <a:lstStyle/>
          <a:p>
            <a:r>
              <a:rPr lang="it-IT" sz="2000" dirty="0"/>
              <a:t>Dettaglio dei segni lasciati dallo scalpello sul Schiavo Giovane</a:t>
            </a:r>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99392"/>
            <a:ext cx="9209051"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9404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31904" y="274638"/>
            <a:ext cx="4978896" cy="1143000"/>
          </a:xfrm>
        </p:spPr>
        <p:txBody>
          <a:bodyPr>
            <a:normAutofit/>
          </a:bodyPr>
          <a:lstStyle/>
          <a:p>
            <a:r>
              <a:rPr lang="it-IT" sz="2000" dirty="0"/>
              <a:t>Ricostruzione ipotetica del progetto del 1513</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0"/>
            <a:ext cx="4328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3006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31904" y="274638"/>
            <a:ext cx="4978896" cy="1143000"/>
          </a:xfrm>
        </p:spPr>
        <p:txBody>
          <a:bodyPr>
            <a:normAutofit fontScale="90000"/>
          </a:bodyPr>
          <a:lstStyle/>
          <a:p>
            <a:r>
              <a:rPr lang="it-IT" sz="2000" dirty="0"/>
              <a:t>Schiavo detto Atlante, Firenze, Galleria dell’Accademia, altezza 277 cm, circa 1530-34.</a:t>
            </a:r>
            <a:br>
              <a:rPr lang="it-IT" sz="2000" dirty="0"/>
            </a:br>
            <a:r>
              <a:rPr lang="it-IT" sz="2000" dirty="0"/>
              <a:t>Il nome dovuto al peso che sembra portare: doveva contenere la testa ed il braccio. </a:t>
            </a: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31950" y="5224"/>
            <a:ext cx="3355847" cy="6852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946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68008" y="274638"/>
            <a:ext cx="4042792" cy="1143000"/>
          </a:xfrm>
        </p:spPr>
        <p:txBody>
          <a:bodyPr>
            <a:normAutofit/>
          </a:bodyPr>
          <a:lstStyle/>
          <a:p>
            <a:endParaRPr lang="it-IT" sz="2000" dirty="0"/>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32980"/>
            <a:ext cx="4417488" cy="6825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1664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03912" y="274638"/>
            <a:ext cx="4906888" cy="1143000"/>
          </a:xfrm>
        </p:spPr>
        <p:txBody>
          <a:bodyPr>
            <a:normAutofit/>
          </a:bodyPr>
          <a:lstStyle/>
          <a:p>
            <a:r>
              <a:rPr lang="it-IT" sz="2000" dirty="0"/>
              <a:t>Schiavo barbuto, Firenze, Galleria dell’Accademia, altezza 263 cm circa 1530-34</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6174"/>
            <a:ext cx="3146976" cy="6851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857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40016" y="274638"/>
            <a:ext cx="3970784" cy="1143000"/>
          </a:xfrm>
        </p:spPr>
        <p:txBody>
          <a:bodyPr>
            <a:normAutofit/>
          </a:bodyPr>
          <a:lstStyle/>
          <a:p>
            <a:endParaRPr lang="it-IT" sz="2000" dirty="0"/>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0"/>
            <a:ext cx="457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525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6619C4-7924-4627-BE1F-326CE4A2C1AA}"/>
              </a:ext>
            </a:extLst>
          </p:cNvPr>
          <p:cNvSpPr>
            <a:spLocks noGrp="1"/>
          </p:cNvSpPr>
          <p:nvPr>
            <p:ph type="title"/>
          </p:nvPr>
        </p:nvSpPr>
        <p:spPr>
          <a:xfrm>
            <a:off x="8595360" y="365125"/>
            <a:ext cx="3474720" cy="5948211"/>
          </a:xfrm>
        </p:spPr>
        <p:txBody>
          <a:bodyPr>
            <a:normAutofit/>
          </a:bodyPr>
          <a:lstStyle/>
          <a:p>
            <a:pPr algn="ctr"/>
            <a:r>
              <a:rPr lang="it-IT" sz="2800" dirty="0" err="1"/>
              <a:t>Schavo</a:t>
            </a:r>
            <a:r>
              <a:rPr lang="it-IT" sz="2800" dirty="0"/>
              <a:t> morente</a:t>
            </a:r>
            <a:br>
              <a:rPr lang="it-IT" sz="2800" dirty="0"/>
            </a:br>
            <a:r>
              <a:rPr lang="it-IT" sz="2800" dirty="0"/>
              <a:t>1513-16</a:t>
            </a:r>
            <a:br>
              <a:rPr lang="it-IT" sz="2800" dirty="0"/>
            </a:br>
            <a:r>
              <a:rPr lang="it-IT" sz="2800" dirty="0"/>
              <a:t>altezza</a:t>
            </a:r>
            <a:br>
              <a:rPr lang="it-IT" sz="2800" dirty="0"/>
            </a:br>
            <a:r>
              <a:rPr lang="it-IT" sz="2800" dirty="0"/>
              <a:t>cm 229</a:t>
            </a:r>
            <a:br>
              <a:rPr lang="it-IT" sz="2800" dirty="0"/>
            </a:br>
            <a:r>
              <a:rPr lang="it-IT" sz="2800" dirty="0"/>
              <a:t>Parigi</a:t>
            </a:r>
            <a:br>
              <a:rPr lang="it-IT" sz="2800" dirty="0"/>
            </a:br>
            <a:r>
              <a:rPr lang="it-IT" sz="2800" dirty="0"/>
              <a:t>Museo del Louvre</a:t>
            </a:r>
          </a:p>
        </p:txBody>
      </p:sp>
      <p:graphicFrame>
        <p:nvGraphicFramePr>
          <p:cNvPr id="4" name="Segnaposto contenuto 3">
            <a:extLst>
              <a:ext uri="{FF2B5EF4-FFF2-40B4-BE49-F238E27FC236}">
                <a16:creationId xmlns:a16="http://schemas.microsoft.com/office/drawing/2014/main" id="{B2BFFDF5-9346-4A3F-804A-1B4FB38B162D}"/>
              </a:ext>
            </a:extLst>
          </p:cNvPr>
          <p:cNvGraphicFramePr>
            <a:graphicFrameLocks noGrp="1" noChangeAspect="1"/>
          </p:cNvGraphicFramePr>
          <p:nvPr>
            <p:ph idx="1"/>
            <p:extLst>
              <p:ext uri="{D42A27DB-BD31-4B8C-83A1-F6EECF244321}">
                <p14:modId xmlns:p14="http://schemas.microsoft.com/office/powerpoint/2010/main" val="55543737"/>
              </p:ext>
            </p:extLst>
          </p:nvPr>
        </p:nvGraphicFramePr>
        <p:xfrm>
          <a:off x="2266122" y="-35134"/>
          <a:ext cx="5414203" cy="7435036"/>
        </p:xfrm>
        <a:graphic>
          <a:graphicData uri="http://schemas.openxmlformats.org/presentationml/2006/ole">
            <mc:AlternateContent xmlns:mc="http://schemas.openxmlformats.org/markup-compatibility/2006">
              <mc:Choice xmlns:v="urn:schemas-microsoft-com:vml" Requires="v">
                <p:oleObj name="PDF" r:id="rId2" imgW="0" imgH="360" progId="FoxitReader.Document">
                  <p:embed/>
                </p:oleObj>
              </mc:Choice>
              <mc:Fallback>
                <p:oleObj name="PDF" r:id="rId2" imgW="0" imgH="360" progId="FoxitReader.Document">
                  <p:embed/>
                  <p:pic>
                    <p:nvPicPr>
                      <p:cNvPr id="4" name="Segnaposto contenuto 3">
                        <a:extLst>
                          <a:ext uri="{FF2B5EF4-FFF2-40B4-BE49-F238E27FC236}">
                            <a16:creationId xmlns:a16="http://schemas.microsoft.com/office/drawing/2014/main" id="{B2BFFDF5-9346-4A3F-804A-1B4FB38B162D}"/>
                          </a:ext>
                        </a:extLst>
                      </p:cNvPr>
                      <p:cNvPicPr/>
                      <p:nvPr/>
                    </p:nvPicPr>
                    <p:blipFill>
                      <a:blip r:embed="rId3"/>
                      <a:stretch>
                        <a:fillRect/>
                      </a:stretch>
                    </p:blipFill>
                    <p:spPr>
                      <a:xfrm>
                        <a:off x="2266122" y="-35134"/>
                        <a:ext cx="5414203" cy="7435036"/>
                      </a:xfrm>
                      <a:prstGeom prst="rect">
                        <a:avLst/>
                      </a:prstGeom>
                    </p:spPr>
                  </p:pic>
                </p:oleObj>
              </mc:Fallback>
            </mc:AlternateContent>
          </a:graphicData>
        </a:graphic>
      </p:graphicFrame>
    </p:spTree>
    <p:extLst>
      <p:ext uri="{BB962C8B-B14F-4D97-AF65-F5344CB8AC3E}">
        <p14:creationId xmlns:p14="http://schemas.microsoft.com/office/powerpoint/2010/main" val="758736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23992" y="274638"/>
            <a:ext cx="4186808" cy="1143000"/>
          </a:xfrm>
        </p:spPr>
        <p:txBody>
          <a:bodyPr>
            <a:normAutofit/>
          </a:bodyPr>
          <a:lstStyle/>
          <a:p>
            <a:r>
              <a:rPr lang="it-IT" sz="2000" dirty="0"/>
              <a:t>Schiavo giovane, altezza 256 cm. Circa 1530-34.</a:t>
            </a:r>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0"/>
            <a:ext cx="39114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1598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1524000" y="6309320"/>
            <a:ext cx="8686800" cy="548680"/>
          </a:xfrm>
        </p:spPr>
        <p:txBody>
          <a:bodyPr>
            <a:normAutofit fontScale="77500" lnSpcReduction="20000"/>
          </a:bodyPr>
          <a:lstStyle/>
          <a:p>
            <a:r>
              <a:rPr lang="it-IT" dirty="0"/>
              <a:t>Dettaglio dei segni lasciati dallo scalpello sul Schiavo Giovane</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463" y="144463"/>
            <a:ext cx="9043228" cy="544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982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55840" y="274638"/>
            <a:ext cx="5554960" cy="1143000"/>
          </a:xfrm>
        </p:spPr>
        <p:txBody>
          <a:bodyPr>
            <a:normAutofit/>
          </a:bodyPr>
          <a:lstStyle/>
          <a:p>
            <a:r>
              <a:rPr lang="it-IT" sz="2000" dirty="0"/>
              <a:t>Schiavo giovane, Firenze, Galleria dell’Accademia, 1525-1530 </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1" y="10326"/>
            <a:ext cx="2652267" cy="68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9731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15880" y="274638"/>
            <a:ext cx="5194920" cy="1143000"/>
          </a:xfrm>
        </p:spPr>
        <p:txBody>
          <a:bodyPr>
            <a:normAutofit/>
          </a:bodyPr>
          <a:lstStyle/>
          <a:p>
            <a:r>
              <a:rPr lang="it-IT" sz="2000" dirty="0"/>
              <a:t>Schiavo ribelle</a:t>
            </a:r>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92446" y="0"/>
            <a:ext cx="3115535"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2843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55840" y="274638"/>
            <a:ext cx="5554960" cy="1143000"/>
          </a:xfrm>
        </p:spPr>
        <p:txBody>
          <a:bodyPr>
            <a:normAutofit/>
          </a:bodyPr>
          <a:lstStyle/>
          <a:p>
            <a:r>
              <a:rPr lang="it-IT" sz="2000" dirty="0"/>
              <a:t>Schiavo morente</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
            <a:ext cx="2771800" cy="692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001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960096" y="274638"/>
            <a:ext cx="3250704" cy="1143000"/>
          </a:xfrm>
        </p:spPr>
        <p:txBody>
          <a:bodyPr>
            <a:normAutofit/>
          </a:bodyPr>
          <a:lstStyle/>
          <a:p>
            <a:r>
              <a:rPr lang="it-IT" sz="2000" dirty="0"/>
              <a:t>Ricostruzione ipotetica del progetto del 1532</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0"/>
            <a:ext cx="528819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1812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31904" y="274638"/>
            <a:ext cx="4978896" cy="1143000"/>
          </a:xfrm>
        </p:spPr>
        <p:txBody>
          <a:bodyPr>
            <a:normAutofit/>
          </a:bodyPr>
          <a:lstStyle/>
          <a:p>
            <a:r>
              <a:rPr lang="it-IT" sz="2000" dirty="0" err="1"/>
              <a:t>Iil</a:t>
            </a:r>
            <a:r>
              <a:rPr lang="it-IT" sz="2000" dirty="0"/>
              <a:t> «quinto prigione».</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0"/>
            <a:ext cx="326571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2689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68008" y="274638"/>
            <a:ext cx="4042792" cy="1143000"/>
          </a:xfrm>
        </p:spPr>
        <p:txBody>
          <a:bodyPr>
            <a:normAutofit fontScale="90000"/>
          </a:bodyPr>
          <a:lstStyle/>
          <a:p>
            <a:br>
              <a:rPr lang="it-IT" sz="2000" dirty="0"/>
            </a:br>
            <a:br>
              <a:rPr lang="it-IT" sz="2000" dirty="0"/>
            </a:br>
            <a:r>
              <a:rPr lang="it-IT" sz="2000" dirty="0"/>
              <a:t>Bozzetto uno Schiavo (?), Casa </a:t>
            </a:r>
            <a:r>
              <a:rPr lang="it-IT" sz="2000" dirty="0" err="1"/>
              <a:t>Buonarrot</a:t>
            </a:r>
            <a:endParaRPr lang="it-IT" sz="20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5028"/>
            <a:ext cx="4299078" cy="6832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2412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47928" y="274638"/>
            <a:ext cx="4762872" cy="1143000"/>
          </a:xfrm>
        </p:spPr>
        <p:txBody>
          <a:bodyPr>
            <a:normAutofit/>
          </a:bodyPr>
          <a:lstStyle/>
          <a:p>
            <a:r>
              <a:rPr lang="it-IT" sz="2000" dirty="0"/>
              <a:t>Bozzetto uno Schiavo (?), Casa Buonarroti</a:t>
            </a:r>
          </a:p>
        </p:txBody>
      </p:sp>
      <p:sp>
        <p:nvSpPr>
          <p:cNvPr id="3" name="Segnaposto contenuto 2"/>
          <p:cNvSpPr>
            <a:spLocks noGrp="1"/>
          </p:cNvSpPr>
          <p:nvPr>
            <p:ph idx="1"/>
          </p:nvPr>
        </p:nvSpPr>
        <p:spPr/>
        <p:txBody>
          <a:bodyPr/>
          <a:lstStyle/>
          <a:p>
            <a:endParaRPr lang="it-IT" b="0" i="0" u="none" strike="noStrike" dirty="0">
              <a:solidFill>
                <a:srgbClr val="222222"/>
              </a:solidFill>
              <a:effectLst/>
              <a:latin typeface="Arial"/>
            </a:endParaRPr>
          </a:p>
          <a:p>
            <a:endParaRPr lang="it-IT" b="0" i="0" u="none" strike="noStrike" dirty="0">
              <a:solidFill>
                <a:srgbClr val="222222"/>
              </a:solidFill>
              <a:effectLst/>
              <a:latin typeface="Arial"/>
            </a:endParaRPr>
          </a:p>
          <a:p>
            <a:endParaRPr lang="it-IT"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526"/>
            <a:ext cx="3491880" cy="689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4585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99856" y="274638"/>
            <a:ext cx="5410944" cy="1143000"/>
          </a:xfrm>
        </p:spPr>
        <p:txBody>
          <a:bodyPr>
            <a:normAutofit/>
          </a:bodyPr>
          <a:lstStyle/>
          <a:p>
            <a:r>
              <a:rPr lang="it-IT" sz="2000" dirty="0"/>
              <a:t>Bozzetto per lo Schiavo giovane, Victoria and Albert </a:t>
            </a:r>
            <a:r>
              <a:rPr lang="it-IT" sz="2000" dirty="0" err="1"/>
              <a:t>Museum</a:t>
            </a:r>
            <a:r>
              <a:rPr lang="it-IT" sz="2000" dirty="0"/>
              <a:t>, Londra</a:t>
            </a:r>
          </a:p>
        </p:txBody>
      </p:sp>
      <p:pic>
        <p:nvPicPr>
          <p:cNvPr id="1229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9376"/>
            <a:ext cx="2915816" cy="6968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8660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1E2535-519C-4FD1-BFFB-7C5C39BC7499}"/>
              </a:ext>
            </a:extLst>
          </p:cNvPr>
          <p:cNvSpPr>
            <a:spLocks noGrp="1"/>
          </p:cNvSpPr>
          <p:nvPr>
            <p:ph type="title"/>
          </p:nvPr>
        </p:nvSpPr>
        <p:spPr>
          <a:xfrm>
            <a:off x="8491992" y="365125"/>
            <a:ext cx="3530380" cy="4835028"/>
          </a:xfrm>
        </p:spPr>
        <p:txBody>
          <a:bodyPr>
            <a:normAutofit/>
          </a:bodyPr>
          <a:lstStyle/>
          <a:p>
            <a:pPr algn="ctr"/>
            <a:r>
              <a:rPr lang="it-IT" sz="2800" dirty="0" err="1"/>
              <a:t>Schavo</a:t>
            </a:r>
            <a:r>
              <a:rPr lang="it-IT" sz="2800" dirty="0"/>
              <a:t> giovane</a:t>
            </a:r>
            <a:br>
              <a:rPr lang="it-IT" sz="2800" dirty="0"/>
            </a:br>
            <a:r>
              <a:rPr lang="it-IT" sz="2800" dirty="0"/>
              <a:t>1523-34</a:t>
            </a:r>
            <a:br>
              <a:rPr lang="it-IT" sz="2800" dirty="0"/>
            </a:br>
            <a:r>
              <a:rPr lang="it-IT" sz="2800" dirty="0"/>
              <a:t>altezza</a:t>
            </a:r>
            <a:br>
              <a:rPr lang="it-IT" sz="2800" dirty="0"/>
            </a:br>
            <a:r>
              <a:rPr lang="it-IT" sz="2800" dirty="0"/>
              <a:t>cm 257</a:t>
            </a:r>
            <a:br>
              <a:rPr lang="it-IT" sz="2800" dirty="0"/>
            </a:br>
            <a:r>
              <a:rPr lang="it-IT" sz="2800" dirty="0"/>
              <a:t>Firenze</a:t>
            </a:r>
            <a:br>
              <a:rPr lang="it-IT" sz="2800" dirty="0"/>
            </a:br>
            <a:r>
              <a:rPr lang="it-IT" sz="2800" dirty="0"/>
              <a:t>Galleria dell’Accademia</a:t>
            </a:r>
          </a:p>
        </p:txBody>
      </p:sp>
      <p:graphicFrame>
        <p:nvGraphicFramePr>
          <p:cNvPr id="4" name="Segnaposto contenuto 3">
            <a:extLst>
              <a:ext uri="{FF2B5EF4-FFF2-40B4-BE49-F238E27FC236}">
                <a16:creationId xmlns:a16="http://schemas.microsoft.com/office/drawing/2014/main" id="{E97A8171-001A-43AF-AE3E-D491DB8D9B71}"/>
              </a:ext>
            </a:extLst>
          </p:cNvPr>
          <p:cNvGraphicFramePr>
            <a:graphicFrameLocks noGrp="1" noChangeAspect="1"/>
          </p:cNvGraphicFramePr>
          <p:nvPr>
            <p:ph idx="1"/>
            <p:extLst>
              <p:ext uri="{D42A27DB-BD31-4B8C-83A1-F6EECF244321}">
                <p14:modId xmlns:p14="http://schemas.microsoft.com/office/powerpoint/2010/main" val="2658444612"/>
              </p:ext>
            </p:extLst>
          </p:nvPr>
        </p:nvGraphicFramePr>
        <p:xfrm>
          <a:off x="2923076" y="0"/>
          <a:ext cx="5436859" cy="6858000"/>
        </p:xfrm>
        <a:graphic>
          <a:graphicData uri="http://schemas.openxmlformats.org/presentationml/2006/ole">
            <mc:AlternateContent xmlns:mc="http://schemas.openxmlformats.org/markup-compatibility/2006">
              <mc:Choice xmlns:v="urn:schemas-microsoft-com:vml" Requires="v">
                <p:oleObj name="PDF" r:id="rId2" imgW="0" imgH="360" progId="FoxitReader.Document">
                  <p:embed/>
                </p:oleObj>
              </mc:Choice>
              <mc:Fallback>
                <p:oleObj name="PDF" r:id="rId2" imgW="0" imgH="360" progId="FoxitReader.Document">
                  <p:embed/>
                  <p:pic>
                    <p:nvPicPr>
                      <p:cNvPr id="4" name="Segnaposto contenuto 3">
                        <a:extLst>
                          <a:ext uri="{FF2B5EF4-FFF2-40B4-BE49-F238E27FC236}">
                            <a16:creationId xmlns:a16="http://schemas.microsoft.com/office/drawing/2014/main" id="{E97A8171-001A-43AF-AE3E-D491DB8D9B71}"/>
                          </a:ext>
                        </a:extLst>
                      </p:cNvPr>
                      <p:cNvPicPr/>
                      <p:nvPr/>
                    </p:nvPicPr>
                    <p:blipFill>
                      <a:blip r:embed="rId3"/>
                      <a:stretch>
                        <a:fillRect/>
                      </a:stretch>
                    </p:blipFill>
                    <p:spPr>
                      <a:xfrm>
                        <a:off x="2923076" y="0"/>
                        <a:ext cx="5436859" cy="6858000"/>
                      </a:xfrm>
                      <a:prstGeom prst="rect">
                        <a:avLst/>
                      </a:prstGeom>
                    </p:spPr>
                  </p:pic>
                </p:oleObj>
              </mc:Fallback>
            </mc:AlternateContent>
          </a:graphicData>
        </a:graphic>
      </p:graphicFrame>
    </p:spTree>
    <p:extLst>
      <p:ext uri="{BB962C8B-B14F-4D97-AF65-F5344CB8AC3E}">
        <p14:creationId xmlns:p14="http://schemas.microsoft.com/office/powerpoint/2010/main" val="3965914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08168" y="274638"/>
            <a:ext cx="3059832" cy="6394722"/>
          </a:xfrm>
        </p:spPr>
        <p:txBody>
          <a:bodyPr>
            <a:normAutofit fontScale="90000"/>
          </a:bodyPr>
          <a:lstStyle/>
          <a:p>
            <a:r>
              <a:rPr lang="it-IT" sz="2000" dirty="0"/>
              <a:t>Oltre ai quattro Prigioni di Firenze Michelangelo scolpì altri due schiavi non-finiti, lo “Schiavo ribelle” e lo “Schiavo morente”, databili intorno al 1510-13, esposti oggi al museo del Louvre a Parigi. E’ Vasari nelle “Vite” che ricostruisce perché questi due Prigioni si trovino oggi in Francia. Nel 1546 Michelangelo donò le due opere a Roberto Strozzi per la generosa accoglienza ricevuta nella sua casa romana durante le malattie del luglio 1544 e del gennaio 1546. Quando lo Strozzi fu esiliato a Lione, per la sua opposizione a Cosimo I de’ Medici, si fece inviare le due statue, poi donate al Re di Francia e collocate ad </a:t>
            </a:r>
            <a:r>
              <a:rPr lang="it-IT" sz="2000" dirty="0" err="1"/>
              <a:t>Ecouen</a:t>
            </a:r>
            <a:r>
              <a:rPr lang="it-IT" sz="2000" dirty="0"/>
              <a:t>, nei pressi di Parigi.</a:t>
            </a:r>
            <a:br>
              <a:rPr lang="it-IT" sz="2000" dirty="0"/>
            </a:br>
            <a:endParaRPr lang="it-IT" sz="2000"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1" y="0"/>
            <a:ext cx="596551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3395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3877"/>
            <a:ext cx="5419712" cy="6844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7148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3472" y="-171400"/>
            <a:ext cx="5368800" cy="734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144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80038" cy="4941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8566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0"/>
            <a:ext cx="54655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4642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3877"/>
            <a:ext cx="5593420" cy="6844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5422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0051" y="0"/>
            <a:ext cx="508257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5994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17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5777"/>
            <a:ext cx="9095574" cy="398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2222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F8A860-E93C-474D-B541-1D04E072F04C}"/>
              </a:ext>
            </a:extLst>
          </p:cNvPr>
          <p:cNvSpPr>
            <a:spLocks noGrp="1"/>
          </p:cNvSpPr>
          <p:nvPr>
            <p:ph type="title"/>
          </p:nvPr>
        </p:nvSpPr>
        <p:spPr>
          <a:xfrm>
            <a:off x="8309112" y="365125"/>
            <a:ext cx="3681455" cy="5248496"/>
          </a:xfrm>
        </p:spPr>
        <p:txBody>
          <a:bodyPr>
            <a:normAutofit/>
          </a:bodyPr>
          <a:lstStyle/>
          <a:p>
            <a:pPr algn="ctr"/>
            <a:r>
              <a:rPr lang="it-IT" sz="2800" dirty="0"/>
              <a:t>Schiavo barbuto</a:t>
            </a:r>
            <a:br>
              <a:rPr lang="it-IT" sz="2800" dirty="0"/>
            </a:br>
            <a:r>
              <a:rPr lang="it-IT" sz="2800" dirty="0"/>
              <a:t> 1525-34</a:t>
            </a:r>
            <a:br>
              <a:rPr lang="it-IT" sz="2800" dirty="0"/>
            </a:br>
            <a:r>
              <a:rPr lang="it-IT" sz="2800" dirty="0"/>
              <a:t>altezza</a:t>
            </a:r>
            <a:br>
              <a:rPr lang="it-IT" sz="2800" dirty="0"/>
            </a:br>
            <a:r>
              <a:rPr lang="it-IT" sz="2800" dirty="0"/>
              <a:t>cm 263</a:t>
            </a:r>
            <a:br>
              <a:rPr lang="it-IT" sz="2800" dirty="0"/>
            </a:br>
            <a:r>
              <a:rPr lang="it-IT" sz="2800" dirty="0"/>
              <a:t>Firenze</a:t>
            </a:r>
            <a:br>
              <a:rPr lang="it-IT" sz="2800" dirty="0"/>
            </a:br>
            <a:r>
              <a:rPr lang="it-IT" sz="2800" dirty="0"/>
              <a:t>Galleria dell’Accademia</a:t>
            </a:r>
          </a:p>
        </p:txBody>
      </p:sp>
      <p:graphicFrame>
        <p:nvGraphicFramePr>
          <p:cNvPr id="4" name="Segnaposto contenuto 3">
            <a:extLst>
              <a:ext uri="{FF2B5EF4-FFF2-40B4-BE49-F238E27FC236}">
                <a16:creationId xmlns:a16="http://schemas.microsoft.com/office/drawing/2014/main" id="{EC7E5355-3D56-4DB1-90C2-426283C6536E}"/>
              </a:ext>
            </a:extLst>
          </p:cNvPr>
          <p:cNvGraphicFramePr>
            <a:graphicFrameLocks noGrp="1" noChangeAspect="1"/>
          </p:cNvGraphicFramePr>
          <p:nvPr>
            <p:ph idx="1"/>
            <p:extLst>
              <p:ext uri="{D42A27DB-BD31-4B8C-83A1-F6EECF244321}">
                <p14:modId xmlns:p14="http://schemas.microsoft.com/office/powerpoint/2010/main" val="1984677279"/>
              </p:ext>
            </p:extLst>
          </p:nvPr>
        </p:nvGraphicFramePr>
        <p:xfrm>
          <a:off x="2428992" y="0"/>
          <a:ext cx="5747449" cy="7760473"/>
        </p:xfrm>
        <a:graphic>
          <a:graphicData uri="http://schemas.openxmlformats.org/presentationml/2006/ole">
            <mc:AlternateContent xmlns:mc="http://schemas.openxmlformats.org/markup-compatibility/2006">
              <mc:Choice xmlns:v="urn:schemas-microsoft-com:vml" Requires="v">
                <p:oleObj name="PDF" r:id="rId2" imgW="0" imgH="360" progId="FoxitReader.Document">
                  <p:embed/>
                </p:oleObj>
              </mc:Choice>
              <mc:Fallback>
                <p:oleObj name="PDF" r:id="rId2" imgW="0" imgH="360" progId="FoxitReader.Document">
                  <p:embed/>
                  <p:pic>
                    <p:nvPicPr>
                      <p:cNvPr id="4" name="Segnaposto contenuto 3">
                        <a:extLst>
                          <a:ext uri="{FF2B5EF4-FFF2-40B4-BE49-F238E27FC236}">
                            <a16:creationId xmlns:a16="http://schemas.microsoft.com/office/drawing/2014/main" id="{EC7E5355-3D56-4DB1-90C2-426283C6536E}"/>
                          </a:ext>
                        </a:extLst>
                      </p:cNvPr>
                      <p:cNvPicPr/>
                      <p:nvPr/>
                    </p:nvPicPr>
                    <p:blipFill>
                      <a:blip r:embed="rId3"/>
                      <a:stretch>
                        <a:fillRect/>
                      </a:stretch>
                    </p:blipFill>
                    <p:spPr>
                      <a:xfrm>
                        <a:off x="2428992" y="0"/>
                        <a:ext cx="5747449" cy="7760473"/>
                      </a:xfrm>
                      <a:prstGeom prst="rect">
                        <a:avLst/>
                      </a:prstGeom>
                    </p:spPr>
                  </p:pic>
                </p:oleObj>
              </mc:Fallback>
            </mc:AlternateContent>
          </a:graphicData>
        </a:graphic>
      </p:graphicFrame>
    </p:spTree>
    <p:extLst>
      <p:ext uri="{BB962C8B-B14F-4D97-AF65-F5344CB8AC3E}">
        <p14:creationId xmlns:p14="http://schemas.microsoft.com/office/powerpoint/2010/main" val="218292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6612D5-3C49-409E-BA31-8A54A116C642}"/>
              </a:ext>
            </a:extLst>
          </p:cNvPr>
          <p:cNvSpPr>
            <a:spLocks noGrp="1"/>
          </p:cNvSpPr>
          <p:nvPr>
            <p:ph type="title"/>
          </p:nvPr>
        </p:nvSpPr>
        <p:spPr>
          <a:xfrm>
            <a:off x="8428382" y="365124"/>
            <a:ext cx="3578088" cy="6401435"/>
          </a:xfrm>
        </p:spPr>
        <p:txBody>
          <a:bodyPr>
            <a:normAutofit/>
          </a:bodyPr>
          <a:lstStyle/>
          <a:p>
            <a:pPr algn="ctr"/>
            <a:r>
              <a:rPr lang="it-IT" sz="2800" dirty="0"/>
              <a:t>Schiavo che si ridesta</a:t>
            </a:r>
            <a:br>
              <a:rPr lang="it-IT" sz="2800" dirty="0"/>
            </a:br>
            <a:r>
              <a:rPr lang="it-IT" sz="2800" dirty="0"/>
              <a:t>1523-34</a:t>
            </a:r>
            <a:br>
              <a:rPr lang="it-IT" sz="2800" dirty="0"/>
            </a:br>
            <a:r>
              <a:rPr lang="it-IT" sz="2800" dirty="0"/>
              <a:t>altezza</a:t>
            </a:r>
            <a:br>
              <a:rPr lang="it-IT" sz="2800" dirty="0"/>
            </a:br>
            <a:r>
              <a:rPr lang="it-IT" sz="2800" dirty="0"/>
              <a:t>cm 267</a:t>
            </a:r>
            <a:br>
              <a:rPr lang="it-IT" sz="2800" dirty="0"/>
            </a:br>
            <a:r>
              <a:rPr lang="it-IT" sz="2800" dirty="0"/>
              <a:t>Firenze</a:t>
            </a:r>
            <a:br>
              <a:rPr lang="it-IT" sz="2800" dirty="0"/>
            </a:br>
            <a:r>
              <a:rPr lang="it-IT" sz="2800" dirty="0"/>
              <a:t>Galleria dell’Accademia</a:t>
            </a:r>
          </a:p>
        </p:txBody>
      </p:sp>
      <p:graphicFrame>
        <p:nvGraphicFramePr>
          <p:cNvPr id="4" name="Segnaposto contenuto 3">
            <a:extLst>
              <a:ext uri="{FF2B5EF4-FFF2-40B4-BE49-F238E27FC236}">
                <a16:creationId xmlns:a16="http://schemas.microsoft.com/office/drawing/2014/main" id="{31D72C79-0EF8-47F9-B40C-F82DE964EC93}"/>
              </a:ext>
            </a:extLst>
          </p:cNvPr>
          <p:cNvGraphicFramePr>
            <a:graphicFrameLocks noGrp="1" noChangeAspect="1"/>
          </p:cNvGraphicFramePr>
          <p:nvPr>
            <p:ph idx="1"/>
            <p:extLst>
              <p:ext uri="{D42A27DB-BD31-4B8C-83A1-F6EECF244321}">
                <p14:modId xmlns:p14="http://schemas.microsoft.com/office/powerpoint/2010/main" val="304325451"/>
              </p:ext>
            </p:extLst>
          </p:nvPr>
        </p:nvGraphicFramePr>
        <p:xfrm>
          <a:off x="3283889" y="-25873"/>
          <a:ext cx="4848549" cy="6943508"/>
        </p:xfrm>
        <a:graphic>
          <a:graphicData uri="http://schemas.openxmlformats.org/presentationml/2006/ole">
            <mc:AlternateContent xmlns:mc="http://schemas.openxmlformats.org/markup-compatibility/2006">
              <mc:Choice xmlns:v="urn:schemas-microsoft-com:vml" Requires="v">
                <p:oleObj name="PDF" r:id="rId2" imgW="0" imgH="360" progId="FoxitReader.Document">
                  <p:embed/>
                </p:oleObj>
              </mc:Choice>
              <mc:Fallback>
                <p:oleObj name="PDF" r:id="rId2" imgW="0" imgH="360" progId="FoxitReader.Document">
                  <p:embed/>
                  <p:pic>
                    <p:nvPicPr>
                      <p:cNvPr id="4" name="Segnaposto contenuto 3">
                        <a:extLst>
                          <a:ext uri="{FF2B5EF4-FFF2-40B4-BE49-F238E27FC236}">
                            <a16:creationId xmlns:a16="http://schemas.microsoft.com/office/drawing/2014/main" id="{31D72C79-0EF8-47F9-B40C-F82DE964EC93}"/>
                          </a:ext>
                        </a:extLst>
                      </p:cNvPr>
                      <p:cNvPicPr/>
                      <p:nvPr/>
                    </p:nvPicPr>
                    <p:blipFill>
                      <a:blip r:embed="rId3"/>
                      <a:stretch>
                        <a:fillRect/>
                      </a:stretch>
                    </p:blipFill>
                    <p:spPr>
                      <a:xfrm>
                        <a:off x="3283889" y="-25873"/>
                        <a:ext cx="4848549" cy="6943508"/>
                      </a:xfrm>
                      <a:prstGeom prst="rect">
                        <a:avLst/>
                      </a:prstGeom>
                    </p:spPr>
                  </p:pic>
                </p:oleObj>
              </mc:Fallback>
            </mc:AlternateContent>
          </a:graphicData>
        </a:graphic>
      </p:graphicFrame>
    </p:spTree>
    <p:extLst>
      <p:ext uri="{BB962C8B-B14F-4D97-AF65-F5344CB8AC3E}">
        <p14:creationId xmlns:p14="http://schemas.microsoft.com/office/powerpoint/2010/main" val="2802803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F961E5-8FEB-41AC-AC6F-8526864E6B7E}"/>
              </a:ext>
            </a:extLst>
          </p:cNvPr>
          <p:cNvSpPr>
            <a:spLocks noGrp="1"/>
          </p:cNvSpPr>
          <p:nvPr>
            <p:ph type="title"/>
          </p:nvPr>
        </p:nvSpPr>
        <p:spPr>
          <a:xfrm>
            <a:off x="8571505" y="365125"/>
            <a:ext cx="3355451" cy="5145129"/>
          </a:xfrm>
        </p:spPr>
        <p:txBody>
          <a:bodyPr>
            <a:normAutofit/>
          </a:bodyPr>
          <a:lstStyle/>
          <a:p>
            <a:pPr algn="ctr"/>
            <a:r>
              <a:rPr lang="it-IT" sz="2800" dirty="0"/>
              <a:t>Atlante</a:t>
            </a:r>
            <a:br>
              <a:rPr lang="it-IT" sz="2800" dirty="0"/>
            </a:br>
            <a:r>
              <a:rPr lang="it-IT" sz="2800" dirty="0"/>
              <a:t>1523-34</a:t>
            </a:r>
            <a:br>
              <a:rPr lang="it-IT" sz="2800" dirty="0"/>
            </a:br>
            <a:r>
              <a:rPr lang="it-IT" sz="2800" dirty="0"/>
              <a:t>altezza</a:t>
            </a:r>
            <a:br>
              <a:rPr lang="it-IT" sz="2800" dirty="0"/>
            </a:br>
            <a:r>
              <a:rPr lang="it-IT" sz="2800" dirty="0"/>
              <a:t>cm 278</a:t>
            </a:r>
            <a:br>
              <a:rPr lang="it-IT" sz="2800" dirty="0"/>
            </a:br>
            <a:r>
              <a:rPr lang="it-IT" sz="2800" dirty="0"/>
              <a:t>Firenze </a:t>
            </a:r>
            <a:br>
              <a:rPr lang="it-IT" sz="2800" dirty="0"/>
            </a:br>
            <a:r>
              <a:rPr lang="it-IT" sz="2800" dirty="0"/>
              <a:t>Galleria dell’Accademia</a:t>
            </a:r>
          </a:p>
        </p:txBody>
      </p:sp>
      <p:graphicFrame>
        <p:nvGraphicFramePr>
          <p:cNvPr id="4" name="Segnaposto contenuto 3">
            <a:extLst>
              <a:ext uri="{FF2B5EF4-FFF2-40B4-BE49-F238E27FC236}">
                <a16:creationId xmlns:a16="http://schemas.microsoft.com/office/drawing/2014/main" id="{58339E44-1A7F-4B07-A7A3-3568E08D7717}"/>
              </a:ext>
            </a:extLst>
          </p:cNvPr>
          <p:cNvGraphicFramePr>
            <a:graphicFrameLocks noGrp="1" noChangeAspect="1"/>
          </p:cNvGraphicFramePr>
          <p:nvPr>
            <p:ph idx="1"/>
            <p:extLst>
              <p:ext uri="{D42A27DB-BD31-4B8C-83A1-F6EECF244321}">
                <p14:modId xmlns:p14="http://schemas.microsoft.com/office/powerpoint/2010/main" val="143238319"/>
              </p:ext>
            </p:extLst>
          </p:nvPr>
        </p:nvGraphicFramePr>
        <p:xfrm>
          <a:off x="3140765" y="6166"/>
          <a:ext cx="5067007" cy="6851834"/>
        </p:xfrm>
        <a:graphic>
          <a:graphicData uri="http://schemas.openxmlformats.org/presentationml/2006/ole">
            <mc:AlternateContent xmlns:mc="http://schemas.openxmlformats.org/markup-compatibility/2006">
              <mc:Choice xmlns:v="urn:schemas-microsoft-com:vml" Requires="v">
                <p:oleObj name="PDF" r:id="rId2" imgW="0" imgH="360" progId="FoxitReader.Document">
                  <p:embed/>
                </p:oleObj>
              </mc:Choice>
              <mc:Fallback>
                <p:oleObj name="PDF" r:id="rId2" imgW="0" imgH="360" progId="FoxitReader.Document">
                  <p:embed/>
                  <p:pic>
                    <p:nvPicPr>
                      <p:cNvPr id="4" name="Segnaposto contenuto 3">
                        <a:extLst>
                          <a:ext uri="{FF2B5EF4-FFF2-40B4-BE49-F238E27FC236}">
                            <a16:creationId xmlns:a16="http://schemas.microsoft.com/office/drawing/2014/main" id="{58339E44-1A7F-4B07-A7A3-3568E08D7717}"/>
                          </a:ext>
                        </a:extLst>
                      </p:cNvPr>
                      <p:cNvPicPr/>
                      <p:nvPr/>
                    </p:nvPicPr>
                    <p:blipFill>
                      <a:blip r:embed="rId3"/>
                      <a:stretch>
                        <a:fillRect/>
                      </a:stretch>
                    </p:blipFill>
                    <p:spPr>
                      <a:xfrm>
                        <a:off x="3140765" y="6166"/>
                        <a:ext cx="5067007" cy="6851834"/>
                      </a:xfrm>
                      <a:prstGeom prst="rect">
                        <a:avLst/>
                      </a:prstGeom>
                    </p:spPr>
                  </p:pic>
                </p:oleObj>
              </mc:Fallback>
            </mc:AlternateContent>
          </a:graphicData>
        </a:graphic>
      </p:graphicFrame>
    </p:spTree>
    <p:extLst>
      <p:ext uri="{BB962C8B-B14F-4D97-AF65-F5344CB8AC3E}">
        <p14:creationId xmlns:p14="http://schemas.microsoft.com/office/powerpoint/2010/main" val="3839155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303912" y="2130426"/>
            <a:ext cx="4678288" cy="1470025"/>
          </a:xfrm>
        </p:spPr>
        <p:txBody>
          <a:bodyPr>
            <a:normAutofit/>
          </a:bodyPr>
          <a:lstStyle/>
          <a:p>
            <a:r>
              <a:rPr lang="it-IT" sz="2000" dirty="0"/>
              <a:t>Schiavo che si ridesta, Firenze, Galleria dell’Accademia, 1525-1530</a:t>
            </a:r>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351282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3710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0" y="2708920"/>
            <a:ext cx="9144000" cy="4149080"/>
          </a:xfrm>
        </p:spPr>
        <p:txBody>
          <a:bodyPr>
            <a:normAutofit/>
          </a:bodyPr>
          <a:lstStyle/>
          <a:p>
            <a:r>
              <a:rPr lang="it-IT" sz="2000" dirty="0"/>
              <a:t>Michelangelo cercasse di “</a:t>
            </a:r>
            <a:r>
              <a:rPr lang="it-IT" sz="2000" b="1" dirty="0"/>
              <a:t>far emergere la figura dalla pietra come se la si vedesse affiorare da uno specchio d’acqua</a:t>
            </a:r>
            <a:r>
              <a:rPr lang="it-IT" sz="2000" dirty="0"/>
              <a:t>”. Il metodo descritto consisteva nel preparare un bozzetto in cera o altro materiale, per poi immergerlo in un recipiente pieno d’acqua. Nel farlo risalire era fondamentale notare quali fossero le superfici più prominenti, che sarebbero state le prime ad essere sbozzate dall’artista, procedendo progressivamente verso il retro della figura</a:t>
            </a: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0"/>
            <a:ext cx="9207612" cy="23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9794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9778"/>
            <a:ext cx="8375956" cy="6927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05611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516</Words>
  <Application>Microsoft Office PowerPoint</Application>
  <PresentationFormat>Widescreen</PresentationFormat>
  <Paragraphs>31</Paragraphs>
  <Slides>37</Slides>
  <Notes>0</Notes>
  <HiddenSlides>0</HiddenSlides>
  <MMClips>0</MMClips>
  <ScaleCrop>false</ScaleCrop>
  <HeadingPairs>
    <vt:vector size="8" baseType="variant">
      <vt:variant>
        <vt:lpstr>Caratteri utilizzati</vt:lpstr>
      </vt:variant>
      <vt:variant>
        <vt:i4>3</vt:i4>
      </vt:variant>
      <vt:variant>
        <vt:lpstr>Tema</vt:lpstr>
      </vt:variant>
      <vt:variant>
        <vt:i4>2</vt:i4>
      </vt:variant>
      <vt:variant>
        <vt:lpstr>Server OLE incorporati</vt:lpstr>
      </vt:variant>
      <vt:variant>
        <vt:i4>1</vt:i4>
      </vt:variant>
      <vt:variant>
        <vt:lpstr>Titoli diapositive</vt:lpstr>
      </vt:variant>
      <vt:variant>
        <vt:i4>37</vt:i4>
      </vt:variant>
    </vt:vector>
  </HeadingPairs>
  <TitlesOfParts>
    <vt:vector size="43" baseType="lpstr">
      <vt:lpstr>Arial</vt:lpstr>
      <vt:lpstr>Calibri</vt:lpstr>
      <vt:lpstr>Calibri Light</vt:lpstr>
      <vt:lpstr>Tema di Office</vt:lpstr>
      <vt:lpstr>1_Tema di Office</vt:lpstr>
      <vt:lpstr>PDF</vt:lpstr>
      <vt:lpstr>Presentazione standard di PowerPoint</vt:lpstr>
      <vt:lpstr>Schavo morente 1513-16 altezza cm 229 Parigi Museo del Louvre</vt:lpstr>
      <vt:lpstr>Schavo giovane 1523-34 altezza cm 257 Firenze Galleria dell’Accademia</vt:lpstr>
      <vt:lpstr>Schiavo barbuto  1525-34 altezza cm 263 Firenze Galleria dell’Accademia</vt:lpstr>
      <vt:lpstr>Schiavo che si ridesta 1523-34 altezza cm 267 Firenze Galleria dell’Accademia</vt:lpstr>
      <vt:lpstr>Atlante 1523-34 altezza cm 278 Firenze  Galleria dell’Accademia</vt:lpstr>
      <vt:lpstr>Schiavo che si ridesta, Firenze, Galleria dell’Accademia, 1525-1530</vt:lpstr>
      <vt:lpstr>Michelangelo cercasse di “far emergere la figura dalla pietra come se la si vedesse affiorare da uno specchio d’acqua”. Il metodo descritto consisteva nel preparare un bozzetto in cera o altro materiale, per poi immergerlo in un recipiente pieno d’acqua. Nel farlo risalire era fondamentale notare quali fossero le superfici più prominenti, che sarebbero state le prime ad essere sbozzate dall’artista, procedendo progressivamente verso il retro della figura</vt:lpstr>
      <vt:lpstr>Presentazione standard di PowerPoint</vt:lpstr>
      <vt:lpstr>Presentazione standard di PowerPoint</vt:lpstr>
      <vt:lpstr>Le quattro figure di nudo maschile si presentano in vario stadio esecutivo seguendo l’impostazione classica del contrapposto: poggiano il peso su una gamba, contorcendosi in varie pose del busto e delle spalle</vt:lpstr>
      <vt:lpstr>Schiavo che si desta, altezza 267, irca 1520-23  Michelangelo era fermamente convinto che lo scultore fosse uno strumento di Dio, il cui compito era quello di liberare le figure già contenute nella pietra, sbozzando la materia con vigore per liberare il soggetto in tutta la sua energia</vt:lpstr>
      <vt:lpstr>Presentazione standard di PowerPoint</vt:lpstr>
      <vt:lpstr>Dettaglio dei segni lasciati dallo scalpello sul Schiavo Giovane</vt:lpstr>
      <vt:lpstr>Ricostruzione ipotetica del progetto del 1513</vt:lpstr>
      <vt:lpstr>Schiavo detto Atlante, Firenze, Galleria dell’Accademia, altezza 277 cm, circa 1530-34. Il nome dovuto al peso che sembra portare: doveva contenere la testa ed il braccio. </vt:lpstr>
      <vt:lpstr>Presentazione standard di PowerPoint</vt:lpstr>
      <vt:lpstr>Schiavo barbuto, Firenze, Galleria dell’Accademia, altezza 263 cm circa 1530-34</vt:lpstr>
      <vt:lpstr>Presentazione standard di PowerPoint</vt:lpstr>
      <vt:lpstr>Schiavo giovane, altezza 256 cm. Circa 1530-34.</vt:lpstr>
      <vt:lpstr>Presentazione standard di PowerPoint</vt:lpstr>
      <vt:lpstr>Schiavo giovane, Firenze, Galleria dell’Accademia, 1525-1530 </vt:lpstr>
      <vt:lpstr>Schiavo ribelle</vt:lpstr>
      <vt:lpstr>Schiavo morente</vt:lpstr>
      <vt:lpstr>Ricostruzione ipotetica del progetto del 1532</vt:lpstr>
      <vt:lpstr>Iil «quinto prigione».</vt:lpstr>
      <vt:lpstr>  Bozzetto uno Schiavo (?), Casa Buonarrot</vt:lpstr>
      <vt:lpstr>Bozzetto uno Schiavo (?), Casa Buonarroti</vt:lpstr>
      <vt:lpstr>Bozzetto per lo Schiavo giovane, Victoria and Albert Museum, Londra</vt:lpstr>
      <vt:lpstr>Oltre ai quattro Prigioni di Firenze Michelangelo scolpì altri due schiavi non-finiti, lo “Schiavo ribelle” e lo “Schiavo morente”, databili intorno al 1510-13, esposti oggi al museo del Louvre a Parigi. E’ Vasari nelle “Vite” che ricostruisce perché questi due Prigioni si trovino oggi in Francia. Nel 1546 Michelangelo donò le due opere a Roberto Strozzi per la generosa accoglienza ricevuta nella sua casa romana durante le malattie del luglio 1544 e del gennaio 1546. Quando lo Strozzi fu esiliato a Lione, per la sua opposizione a Cosimo I de’ Medici, si fece inviare le due statue, poi donate al Re di Francia e collocate ad Ecouen, nei pressi di Parigi.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Secondo Brunelli</dc:creator>
  <cp:lastModifiedBy>Secondo Brunelli</cp:lastModifiedBy>
  <cp:revision>2</cp:revision>
  <dcterms:created xsi:type="dcterms:W3CDTF">2021-03-05T15:25:11Z</dcterms:created>
  <dcterms:modified xsi:type="dcterms:W3CDTF">2021-03-05T15:51:12Z</dcterms:modified>
</cp:coreProperties>
</file>