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21A34A6E-78A8-425D-8A79-AB43F31D2DF1}"/>
    <pc:docChg chg="custSel addSld delSld modSld">
      <pc:chgData name="Secondo Brunelli" userId="1361646665bb41ba" providerId="LiveId" clId="{21A34A6E-78A8-425D-8A79-AB43F31D2DF1}" dt="2021-03-08T15:04:56.671" v="1077" actId="47"/>
      <pc:docMkLst>
        <pc:docMk/>
      </pc:docMkLst>
      <pc:sldChg chg="modSp new mod">
        <pc:chgData name="Secondo Brunelli" userId="1361646665bb41ba" providerId="LiveId" clId="{21A34A6E-78A8-425D-8A79-AB43F31D2DF1}" dt="2021-03-08T14:36:46.359" v="97" actId="27636"/>
        <pc:sldMkLst>
          <pc:docMk/>
          <pc:sldMk cId="1355780794" sldId="261"/>
        </pc:sldMkLst>
        <pc:spChg chg="mod">
          <ac:chgData name="Secondo Brunelli" userId="1361646665bb41ba" providerId="LiveId" clId="{21A34A6E-78A8-425D-8A79-AB43F31D2DF1}" dt="2021-03-08T14:36:46.359" v="97" actId="27636"/>
          <ac:spMkLst>
            <pc:docMk/>
            <pc:sldMk cId="1355780794" sldId="261"/>
            <ac:spMk id="2" creationId="{94FB0706-86C7-403C-922F-421E4A73DCC3}"/>
          </ac:spMkLst>
        </pc:spChg>
        <pc:graphicFrameChg chg="mod">
          <ac:chgData name="Secondo Brunelli" userId="1361646665bb41ba" providerId="LiveId" clId="{21A34A6E-78A8-425D-8A79-AB43F31D2DF1}" dt="2021-03-08T14:34:52.341" v="2" actId="14100"/>
          <ac:graphicFrameMkLst>
            <pc:docMk/>
            <pc:sldMk cId="1355780794" sldId="261"/>
            <ac:graphicFrameMk id="4" creationId="{CC2DFF48-DC2D-4425-BD4A-0815E380302C}"/>
          </ac:graphicFrameMkLst>
        </pc:graphicFrameChg>
      </pc:sldChg>
      <pc:sldChg chg="modSp new mod">
        <pc:chgData name="Secondo Brunelli" userId="1361646665bb41ba" providerId="LiveId" clId="{21A34A6E-78A8-425D-8A79-AB43F31D2DF1}" dt="2021-03-08T14:39:33.455" v="181" actId="27636"/>
        <pc:sldMkLst>
          <pc:docMk/>
          <pc:sldMk cId="1392441257" sldId="262"/>
        </pc:sldMkLst>
        <pc:spChg chg="mod">
          <ac:chgData name="Secondo Brunelli" userId="1361646665bb41ba" providerId="LiveId" clId="{21A34A6E-78A8-425D-8A79-AB43F31D2DF1}" dt="2021-03-08T14:39:33.455" v="181" actId="27636"/>
          <ac:spMkLst>
            <pc:docMk/>
            <pc:sldMk cId="1392441257" sldId="262"/>
            <ac:spMk id="2" creationId="{551FB9CC-98E4-4DD3-AAD2-0FE011C184A6}"/>
          </ac:spMkLst>
        </pc:spChg>
        <pc:graphicFrameChg chg="mod">
          <ac:chgData name="Secondo Brunelli" userId="1361646665bb41ba" providerId="LiveId" clId="{21A34A6E-78A8-425D-8A79-AB43F31D2DF1}" dt="2021-03-08T14:37:44.062" v="101" actId="1076"/>
          <ac:graphicFrameMkLst>
            <pc:docMk/>
            <pc:sldMk cId="1392441257" sldId="262"/>
            <ac:graphicFrameMk id="4" creationId="{517BDE4C-3EFC-4588-8F5D-D200C041DD8F}"/>
          </ac:graphicFrameMkLst>
        </pc:graphicFrameChg>
      </pc:sldChg>
      <pc:sldChg chg="modSp new mod">
        <pc:chgData name="Secondo Brunelli" userId="1361646665bb41ba" providerId="LiveId" clId="{21A34A6E-78A8-425D-8A79-AB43F31D2DF1}" dt="2021-03-08T14:42:32.381" v="284" actId="14100"/>
        <pc:sldMkLst>
          <pc:docMk/>
          <pc:sldMk cId="3722394555" sldId="263"/>
        </pc:sldMkLst>
        <pc:spChg chg="mod">
          <ac:chgData name="Secondo Brunelli" userId="1361646665bb41ba" providerId="LiveId" clId="{21A34A6E-78A8-425D-8A79-AB43F31D2DF1}" dt="2021-03-08T14:42:32.381" v="284" actId="14100"/>
          <ac:spMkLst>
            <pc:docMk/>
            <pc:sldMk cId="3722394555" sldId="263"/>
            <ac:spMk id="2" creationId="{2ADA441F-F8E4-4F4D-BCF7-8CEF96ED89BF}"/>
          </ac:spMkLst>
        </pc:spChg>
        <pc:graphicFrameChg chg="mod">
          <ac:chgData name="Secondo Brunelli" userId="1361646665bb41ba" providerId="LiveId" clId="{21A34A6E-78A8-425D-8A79-AB43F31D2DF1}" dt="2021-03-08T14:40:24.134" v="185" actId="1076"/>
          <ac:graphicFrameMkLst>
            <pc:docMk/>
            <pc:sldMk cId="3722394555" sldId="263"/>
            <ac:graphicFrameMk id="4" creationId="{576AC7B0-8AE2-4918-979B-3C74BB9C919F}"/>
          </ac:graphicFrameMkLst>
        </pc:graphicFrameChg>
      </pc:sldChg>
      <pc:sldChg chg="addSp delSp modSp new mod">
        <pc:chgData name="Secondo Brunelli" userId="1361646665bb41ba" providerId="LiveId" clId="{21A34A6E-78A8-425D-8A79-AB43F31D2DF1}" dt="2021-03-08T14:44:27.412" v="361" actId="27636"/>
        <pc:sldMkLst>
          <pc:docMk/>
          <pc:sldMk cId="735227145" sldId="264"/>
        </pc:sldMkLst>
        <pc:spChg chg="mod">
          <ac:chgData name="Secondo Brunelli" userId="1361646665bb41ba" providerId="LiveId" clId="{21A34A6E-78A8-425D-8A79-AB43F31D2DF1}" dt="2021-03-08T14:44:27.412" v="361" actId="27636"/>
          <ac:spMkLst>
            <pc:docMk/>
            <pc:sldMk cId="735227145" sldId="264"/>
            <ac:spMk id="2" creationId="{F9438D5F-02B3-4E59-B980-D84F22331770}"/>
          </ac:spMkLst>
        </pc:spChg>
        <pc:spChg chg="del">
          <ac:chgData name="Secondo Brunelli" userId="1361646665bb41ba" providerId="LiveId" clId="{21A34A6E-78A8-425D-8A79-AB43F31D2DF1}" dt="2021-03-08T14:42:52.359" v="286"/>
          <ac:spMkLst>
            <pc:docMk/>
            <pc:sldMk cId="735227145" sldId="264"/>
            <ac:spMk id="3" creationId="{E911220E-88DF-4B99-9C61-260973CF3274}"/>
          </ac:spMkLst>
        </pc:spChg>
        <pc:graphicFrameChg chg="add mod">
          <ac:chgData name="Secondo Brunelli" userId="1361646665bb41ba" providerId="LiveId" clId="{21A34A6E-78A8-425D-8A79-AB43F31D2DF1}" dt="2021-03-08T14:43:01.434" v="288" actId="14100"/>
          <ac:graphicFrameMkLst>
            <pc:docMk/>
            <pc:sldMk cId="735227145" sldId="264"/>
            <ac:graphicFrameMk id="4" creationId="{E21B4B6F-F88C-4044-A393-400703A431B8}"/>
          </ac:graphicFrameMkLst>
        </pc:graphicFrameChg>
      </pc:sldChg>
      <pc:sldChg chg="modSp new mod">
        <pc:chgData name="Secondo Brunelli" userId="1361646665bb41ba" providerId="LiveId" clId="{21A34A6E-78A8-425D-8A79-AB43F31D2DF1}" dt="2021-03-08T14:46:56.235" v="438" actId="27636"/>
        <pc:sldMkLst>
          <pc:docMk/>
          <pc:sldMk cId="2689853264" sldId="265"/>
        </pc:sldMkLst>
        <pc:spChg chg="mod">
          <ac:chgData name="Secondo Brunelli" userId="1361646665bb41ba" providerId="LiveId" clId="{21A34A6E-78A8-425D-8A79-AB43F31D2DF1}" dt="2021-03-08T14:46:56.235" v="438" actId="27636"/>
          <ac:spMkLst>
            <pc:docMk/>
            <pc:sldMk cId="2689853264" sldId="265"/>
            <ac:spMk id="2" creationId="{6994E437-74CB-412B-9DB7-4DF05A4750CC}"/>
          </ac:spMkLst>
        </pc:spChg>
        <pc:graphicFrameChg chg="mod">
          <ac:chgData name="Secondo Brunelli" userId="1361646665bb41ba" providerId="LiveId" clId="{21A34A6E-78A8-425D-8A79-AB43F31D2DF1}" dt="2021-03-08T14:45:17.698" v="364" actId="14100"/>
          <ac:graphicFrameMkLst>
            <pc:docMk/>
            <pc:sldMk cId="2689853264" sldId="265"/>
            <ac:graphicFrameMk id="4" creationId="{5D2EE879-9AB1-4FAE-80ED-01D0962C8B32}"/>
          </ac:graphicFrameMkLst>
        </pc:graphicFrameChg>
      </pc:sldChg>
      <pc:sldChg chg="modSp new mod">
        <pc:chgData name="Secondo Brunelli" userId="1361646665bb41ba" providerId="LiveId" clId="{21A34A6E-78A8-425D-8A79-AB43F31D2DF1}" dt="2021-03-08T14:49:08.874" v="522" actId="14100"/>
        <pc:sldMkLst>
          <pc:docMk/>
          <pc:sldMk cId="606582950" sldId="266"/>
        </pc:sldMkLst>
        <pc:spChg chg="mod">
          <ac:chgData name="Secondo Brunelli" userId="1361646665bb41ba" providerId="LiveId" clId="{21A34A6E-78A8-425D-8A79-AB43F31D2DF1}" dt="2021-03-08T14:49:08.874" v="522" actId="14100"/>
          <ac:spMkLst>
            <pc:docMk/>
            <pc:sldMk cId="606582950" sldId="266"/>
            <ac:spMk id="2" creationId="{601CB71D-4270-4ECD-B38D-1A080D86C922}"/>
          </ac:spMkLst>
        </pc:spChg>
        <pc:graphicFrameChg chg="mod">
          <ac:chgData name="Secondo Brunelli" userId="1361646665bb41ba" providerId="LiveId" clId="{21A34A6E-78A8-425D-8A79-AB43F31D2DF1}" dt="2021-03-08T14:47:39.792" v="441" actId="14100"/>
          <ac:graphicFrameMkLst>
            <pc:docMk/>
            <pc:sldMk cId="606582950" sldId="266"/>
            <ac:graphicFrameMk id="4" creationId="{2407406E-8837-49C9-9A83-C8CC9EE79FF1}"/>
          </ac:graphicFrameMkLst>
        </pc:graphicFrameChg>
      </pc:sldChg>
      <pc:sldChg chg="modSp new mod">
        <pc:chgData name="Secondo Brunelli" userId="1361646665bb41ba" providerId="LiveId" clId="{21A34A6E-78A8-425D-8A79-AB43F31D2DF1}" dt="2021-03-08T14:51:46.203" v="641" actId="20577"/>
        <pc:sldMkLst>
          <pc:docMk/>
          <pc:sldMk cId="38942318" sldId="267"/>
        </pc:sldMkLst>
        <pc:spChg chg="mod">
          <ac:chgData name="Secondo Brunelli" userId="1361646665bb41ba" providerId="LiveId" clId="{21A34A6E-78A8-425D-8A79-AB43F31D2DF1}" dt="2021-03-08T14:51:46.203" v="641" actId="20577"/>
          <ac:spMkLst>
            <pc:docMk/>
            <pc:sldMk cId="38942318" sldId="267"/>
            <ac:spMk id="2" creationId="{47C30266-ACF0-4C05-9D01-6CF2FF7997C4}"/>
          </ac:spMkLst>
        </pc:spChg>
        <pc:graphicFrameChg chg="mod">
          <ac:chgData name="Secondo Brunelli" userId="1361646665bb41ba" providerId="LiveId" clId="{21A34A6E-78A8-425D-8A79-AB43F31D2DF1}" dt="2021-03-08T14:49:43.834" v="525" actId="14100"/>
          <ac:graphicFrameMkLst>
            <pc:docMk/>
            <pc:sldMk cId="38942318" sldId="267"/>
            <ac:graphicFrameMk id="4" creationId="{CD39914C-1F36-4FAF-8A80-224C82C044B4}"/>
          </ac:graphicFrameMkLst>
        </pc:graphicFrameChg>
      </pc:sldChg>
      <pc:sldChg chg="modSp new mod">
        <pc:chgData name="Secondo Brunelli" userId="1361646665bb41ba" providerId="LiveId" clId="{21A34A6E-78A8-425D-8A79-AB43F31D2DF1}" dt="2021-03-08T14:53:48.206" v="727" actId="6549"/>
        <pc:sldMkLst>
          <pc:docMk/>
          <pc:sldMk cId="2246520261" sldId="268"/>
        </pc:sldMkLst>
        <pc:spChg chg="mod">
          <ac:chgData name="Secondo Brunelli" userId="1361646665bb41ba" providerId="LiveId" clId="{21A34A6E-78A8-425D-8A79-AB43F31D2DF1}" dt="2021-03-08T14:53:48.206" v="727" actId="6549"/>
          <ac:spMkLst>
            <pc:docMk/>
            <pc:sldMk cId="2246520261" sldId="268"/>
            <ac:spMk id="2" creationId="{998159FB-E16D-41ED-8632-8B3A3D2B5568}"/>
          </ac:spMkLst>
        </pc:spChg>
        <pc:graphicFrameChg chg="mod">
          <ac:chgData name="Secondo Brunelli" userId="1361646665bb41ba" providerId="LiveId" clId="{21A34A6E-78A8-425D-8A79-AB43F31D2DF1}" dt="2021-03-08T14:52:25.509" v="644" actId="14100"/>
          <ac:graphicFrameMkLst>
            <pc:docMk/>
            <pc:sldMk cId="2246520261" sldId="268"/>
            <ac:graphicFrameMk id="4" creationId="{A83A4191-6F6E-4B14-BCD4-9028D687A34B}"/>
          </ac:graphicFrameMkLst>
        </pc:graphicFrameChg>
      </pc:sldChg>
      <pc:sldChg chg="modSp new mod">
        <pc:chgData name="Secondo Brunelli" userId="1361646665bb41ba" providerId="LiveId" clId="{21A34A6E-78A8-425D-8A79-AB43F31D2DF1}" dt="2021-03-08T14:56:03.652" v="828" actId="20577"/>
        <pc:sldMkLst>
          <pc:docMk/>
          <pc:sldMk cId="465372500" sldId="269"/>
        </pc:sldMkLst>
        <pc:spChg chg="mod">
          <ac:chgData name="Secondo Brunelli" userId="1361646665bb41ba" providerId="LiveId" clId="{21A34A6E-78A8-425D-8A79-AB43F31D2DF1}" dt="2021-03-08T14:56:03.652" v="828" actId="20577"/>
          <ac:spMkLst>
            <pc:docMk/>
            <pc:sldMk cId="465372500" sldId="269"/>
            <ac:spMk id="2" creationId="{7065CF99-B1E2-4B28-B654-4E1A742ED3EB}"/>
          </ac:spMkLst>
        </pc:spChg>
        <pc:graphicFrameChg chg="mod">
          <ac:chgData name="Secondo Brunelli" userId="1361646665bb41ba" providerId="LiveId" clId="{21A34A6E-78A8-425D-8A79-AB43F31D2DF1}" dt="2021-03-08T14:54:21.989" v="730" actId="14100"/>
          <ac:graphicFrameMkLst>
            <pc:docMk/>
            <pc:sldMk cId="465372500" sldId="269"/>
            <ac:graphicFrameMk id="4" creationId="{4888438D-0AB2-48A0-A839-498FEA6BDE94}"/>
          </ac:graphicFrameMkLst>
        </pc:graphicFrameChg>
      </pc:sldChg>
      <pc:sldChg chg="modSp new mod">
        <pc:chgData name="Secondo Brunelli" userId="1361646665bb41ba" providerId="LiveId" clId="{21A34A6E-78A8-425D-8A79-AB43F31D2DF1}" dt="2021-03-08T14:58:28.660" v="904" actId="27636"/>
        <pc:sldMkLst>
          <pc:docMk/>
          <pc:sldMk cId="654458708" sldId="270"/>
        </pc:sldMkLst>
        <pc:spChg chg="mod">
          <ac:chgData name="Secondo Brunelli" userId="1361646665bb41ba" providerId="LiveId" clId="{21A34A6E-78A8-425D-8A79-AB43F31D2DF1}" dt="2021-03-08T14:58:28.660" v="904" actId="27636"/>
          <ac:spMkLst>
            <pc:docMk/>
            <pc:sldMk cId="654458708" sldId="270"/>
            <ac:spMk id="2" creationId="{0ECC12D2-50E5-468F-BA9E-E9F538CAFCE6}"/>
          </ac:spMkLst>
        </pc:spChg>
        <pc:graphicFrameChg chg="mod">
          <ac:chgData name="Secondo Brunelli" userId="1361646665bb41ba" providerId="LiveId" clId="{21A34A6E-78A8-425D-8A79-AB43F31D2DF1}" dt="2021-03-08T14:56:53.353" v="831" actId="14100"/>
          <ac:graphicFrameMkLst>
            <pc:docMk/>
            <pc:sldMk cId="654458708" sldId="270"/>
            <ac:graphicFrameMk id="4" creationId="{42D408B7-E9CA-4C6B-81F3-1242934AB416}"/>
          </ac:graphicFrameMkLst>
        </pc:graphicFrameChg>
      </pc:sldChg>
      <pc:sldChg chg="modSp new mod">
        <pc:chgData name="Secondo Brunelli" userId="1361646665bb41ba" providerId="LiveId" clId="{21A34A6E-78A8-425D-8A79-AB43F31D2DF1}" dt="2021-03-08T15:01:03.665" v="1002" actId="6549"/>
        <pc:sldMkLst>
          <pc:docMk/>
          <pc:sldMk cId="3651019578" sldId="271"/>
        </pc:sldMkLst>
        <pc:spChg chg="mod">
          <ac:chgData name="Secondo Brunelli" userId="1361646665bb41ba" providerId="LiveId" clId="{21A34A6E-78A8-425D-8A79-AB43F31D2DF1}" dt="2021-03-08T15:01:03.665" v="1002" actId="6549"/>
          <ac:spMkLst>
            <pc:docMk/>
            <pc:sldMk cId="3651019578" sldId="271"/>
            <ac:spMk id="2" creationId="{F0D7B822-2EEB-4F32-AC59-4D7B1FFBA408}"/>
          </ac:spMkLst>
        </pc:spChg>
        <pc:graphicFrameChg chg="mod">
          <ac:chgData name="Secondo Brunelli" userId="1361646665bb41ba" providerId="LiveId" clId="{21A34A6E-78A8-425D-8A79-AB43F31D2DF1}" dt="2021-03-08T14:59:15.981" v="907" actId="14100"/>
          <ac:graphicFrameMkLst>
            <pc:docMk/>
            <pc:sldMk cId="3651019578" sldId="271"/>
            <ac:graphicFrameMk id="4" creationId="{42986E63-70EB-4A99-B04A-08C647DF9C6A}"/>
          </ac:graphicFrameMkLst>
        </pc:graphicFrameChg>
      </pc:sldChg>
      <pc:sldChg chg="modSp new mod">
        <pc:chgData name="Secondo Brunelli" userId="1361646665bb41ba" providerId="LiveId" clId="{21A34A6E-78A8-425D-8A79-AB43F31D2DF1}" dt="2021-03-08T15:03:44.176" v="1074" actId="27636"/>
        <pc:sldMkLst>
          <pc:docMk/>
          <pc:sldMk cId="2926354487" sldId="272"/>
        </pc:sldMkLst>
        <pc:spChg chg="mod">
          <ac:chgData name="Secondo Brunelli" userId="1361646665bb41ba" providerId="LiveId" clId="{21A34A6E-78A8-425D-8A79-AB43F31D2DF1}" dt="2021-03-08T15:03:44.176" v="1074" actId="27636"/>
          <ac:spMkLst>
            <pc:docMk/>
            <pc:sldMk cId="2926354487" sldId="272"/>
            <ac:spMk id="2" creationId="{426B69BF-82D0-491C-AF27-246EA67255C9}"/>
          </ac:spMkLst>
        </pc:spChg>
        <pc:graphicFrameChg chg="mod">
          <ac:chgData name="Secondo Brunelli" userId="1361646665bb41ba" providerId="LiveId" clId="{21A34A6E-78A8-425D-8A79-AB43F31D2DF1}" dt="2021-03-08T15:02:25.057" v="1005" actId="14100"/>
          <ac:graphicFrameMkLst>
            <pc:docMk/>
            <pc:sldMk cId="2926354487" sldId="272"/>
            <ac:graphicFrameMk id="4" creationId="{70282568-D6B0-4ABC-8EE8-7D0CDF228790}"/>
          </ac:graphicFrameMkLst>
        </pc:graphicFrameChg>
      </pc:sldChg>
      <pc:sldChg chg="addSp delSp modSp new del mod">
        <pc:chgData name="Secondo Brunelli" userId="1361646665bb41ba" providerId="LiveId" clId="{21A34A6E-78A8-425D-8A79-AB43F31D2DF1}" dt="2021-03-08T15:04:56.671" v="1077" actId="47"/>
        <pc:sldMkLst>
          <pc:docMk/>
          <pc:sldMk cId="653012390" sldId="273"/>
        </pc:sldMkLst>
        <pc:spChg chg="add mod">
          <ac:chgData name="Secondo Brunelli" userId="1361646665bb41ba" providerId="LiveId" clId="{21A34A6E-78A8-425D-8A79-AB43F31D2DF1}" dt="2021-03-08T15:04:53.017" v="1076" actId="478"/>
          <ac:spMkLst>
            <pc:docMk/>
            <pc:sldMk cId="653012390" sldId="273"/>
            <ac:spMk id="6" creationId="{1E388DAE-81B9-4338-AEB1-FA0890F16EC4}"/>
          </ac:spMkLst>
        </pc:spChg>
        <pc:graphicFrameChg chg="del">
          <ac:chgData name="Secondo Brunelli" userId="1361646665bb41ba" providerId="LiveId" clId="{21A34A6E-78A8-425D-8A79-AB43F31D2DF1}" dt="2021-03-08T15:04:53.017" v="1076" actId="478"/>
          <ac:graphicFrameMkLst>
            <pc:docMk/>
            <pc:sldMk cId="653012390" sldId="273"/>
            <ac:graphicFrameMk id="4" creationId="{53067CBC-9F49-43AE-B386-01A7DF9C68E8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7226C0-8FA8-4C57-A208-237CE9008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F45413-5D0B-49DA-8B40-900807A05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AE39D6-49F7-452D-9772-1DE354F6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36D31F-01BF-42BE-8E53-AE6E40AEE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BB0531-AB71-400B-982C-0676A18C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19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2A3E58-0E54-4B50-AACD-8233268A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0EB6BAB-162D-435E-91AF-E80E23109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6463E1-1689-4A46-B101-0978844A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9F4E73-29D7-4B5F-8A33-67CFC4D0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105CAD-E0C4-46F1-B0D6-15C4360D6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81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CF20D25-E471-446F-A9BA-EAB072E0F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95DCC6B-0777-4321-A92C-74C74A70A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142FED-B4E2-4CC7-A8FF-3895C9EE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9ADBCC-6DC5-4981-9C85-11EC3EF55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B9EF1F-C921-40F4-A152-62BD7365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40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6795DA-021E-4B0B-A5D6-08451BAEA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529584-97E1-4990-921D-FAAEDD9B9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41B7B0-D7F4-4717-8126-F70BD225F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F3A3D3-78BB-4411-AA6E-0C0E3E79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5015CA-6503-4418-9765-8B7A2BBB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57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61CD7-4C8A-4781-A315-29D91C5C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4655D7-0B42-4496-ABF5-5739C7EF1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536D25-8F9C-47D3-9468-EFC11AC1E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52B6DA-79F1-4D64-AD13-F147CC59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4209E7-6EF6-4C6A-B903-ADEA5906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57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80AEFA-69D8-4240-802D-867FA0F4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CC03F2-CE3B-4175-BDF6-3C031621A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413F6BC-166F-4EC4-A757-C620715A5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28E0BD-AD93-4038-AA49-58007E4D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BE5B21-DD4E-4980-924E-5D1D3CD6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9796AC-0A9D-45FB-AD4C-FFAA8E70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50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3DB90-FAE1-4209-9041-30745340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F4B1B0-DE74-4A25-B7C7-E5DE5F802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92354B-409C-44BC-B8C5-C45C07219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FF206D9-D0E2-48E6-88FA-A624036A2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F16EDCC-0146-489A-AC0B-2D4147F99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45CA5F3-4253-4164-BF71-12B4C739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F36FE1C-E21F-48FF-8880-CECE33BA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9243E5C-D264-4088-A357-D0893252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2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2AE19A-8AEE-4C96-9372-8514637D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7262028-458F-492E-B5A5-20AC57E08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0889BC-CD09-40B2-99D1-2D6A33FCF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944B99-D063-49F1-9235-543A62F8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54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6658002-7657-4853-A122-138EF6518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CBB1E69-D4DD-4C9D-81B2-D1F12209B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1C0BD9-4F5C-4078-96E2-65700FFA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38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208568-33F7-4BB4-A66A-40B5F4594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B1F950-DA95-47F1-95FB-484774AEB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289D29-7ECA-4F63-BC2E-A460F7A93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7675C7-973C-4423-9A50-0E2FC397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29E881-E072-4CAD-9D40-B0506966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B2EC5C-9E94-44D0-B732-AE0535BE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06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BA148B-E0D2-403A-97C0-39CE06B93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674E3FF-1C11-4D51-8CD7-633E09E5E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C93C6C2-BCBA-4E21-8572-CFD7E4B8B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C2ADE8-56D7-4AB6-BF9D-30CAA9F9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1DB7CD-4481-4FB6-A831-3C822844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991D85-11F6-4953-8051-EDE0E751F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372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AD95E79-5185-4484-89A1-533F3128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2625A7-DA24-4F58-9278-EEBE6C87B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E3CF7C-86C0-4263-99EF-4E34B7EA5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77E7F-1ACD-4BF5-8226-86AC0ADB71A0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71CC91-13C3-4D4D-9FE7-8C1AA5CFB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C389FB-C58D-46A6-908D-256D87BA0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20156-848F-4EC2-A6F4-8CB5A46751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25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1E73A9-B4D1-4D60-9EB5-0D509206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7304" y="1122363"/>
            <a:ext cx="3641559" cy="3979026"/>
          </a:xfrm>
        </p:spPr>
        <p:txBody>
          <a:bodyPr>
            <a:normAutofit/>
          </a:bodyPr>
          <a:lstStyle/>
          <a:p>
            <a:r>
              <a:rPr lang="it-IT" sz="2800" dirty="0"/>
              <a:t>Madonna della Scala</a:t>
            </a:r>
            <a:br>
              <a:rPr lang="it-IT" sz="2800" dirty="0"/>
            </a:br>
            <a:r>
              <a:rPr lang="it-IT" sz="2800" dirty="0"/>
              <a:t>1490 ca</a:t>
            </a:r>
            <a:br>
              <a:rPr lang="it-IT" sz="2800" dirty="0"/>
            </a:br>
            <a:r>
              <a:rPr lang="it-IT" sz="2800" dirty="0"/>
              <a:t>cm 57,1 x 40,5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Casa </a:t>
            </a:r>
            <a:r>
              <a:rPr lang="it-IT" sz="2800" dirty="0" err="1"/>
              <a:t>Buonarotti</a:t>
            </a:r>
            <a:endParaRPr lang="it-IT" sz="28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A1A31E-79C4-483B-84B4-B28F9529AD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E3945F93-FFD9-45D8-B8AE-52D6DDBEC5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986637"/>
              </p:ext>
            </p:extLst>
          </p:nvPr>
        </p:nvGraphicFramePr>
        <p:xfrm>
          <a:off x="3509042" y="0"/>
          <a:ext cx="4475515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E3945F93-FFD9-45D8-B8AE-52D6DDBEC5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09042" y="0"/>
                        <a:ext cx="4475515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2515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4E437-74CB-412B-9DB7-4DF05A47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1956" y="365125"/>
            <a:ext cx="3111843" cy="7431989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Cristo Risorto</a:t>
            </a:r>
            <a:br>
              <a:rPr lang="it-IT" sz="2800" dirty="0"/>
            </a:br>
            <a:r>
              <a:rPr lang="it-IT" sz="2800" dirty="0"/>
              <a:t>1518-1521</a:t>
            </a:r>
            <a:br>
              <a:rPr lang="it-IT" sz="2800" dirty="0"/>
            </a:br>
            <a:r>
              <a:rPr lang="it-IT" sz="2800" dirty="0"/>
              <a:t>altezza cm 205</a:t>
            </a:r>
            <a:br>
              <a:rPr lang="it-IT" sz="2800" dirty="0"/>
            </a:br>
            <a:r>
              <a:rPr lang="it-IT" sz="2800" dirty="0"/>
              <a:t>Roma</a:t>
            </a:r>
            <a:br>
              <a:rPr lang="it-IT" sz="2800" dirty="0"/>
            </a:br>
            <a:r>
              <a:rPr lang="it-IT" sz="2800" dirty="0"/>
              <a:t> S. Maria sopra Minerva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D2EE879-9AB1-4FAE-80ED-01D0962C8B3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027444"/>
              </p:ext>
            </p:extLst>
          </p:nvPr>
        </p:nvGraphicFramePr>
        <p:xfrm>
          <a:off x="3941806" y="10440"/>
          <a:ext cx="3754842" cy="6958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5D2EE879-9AB1-4FAE-80ED-01D0962C8B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41806" y="10440"/>
                        <a:ext cx="3754842" cy="6958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9853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CB71D-4270-4ECD-B38D-1A080D86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308" y="365124"/>
            <a:ext cx="2926492" cy="7407275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Vergine Medici</a:t>
            </a:r>
            <a:br>
              <a:rPr lang="it-IT" sz="2800" dirty="0"/>
            </a:br>
            <a:r>
              <a:rPr lang="it-IT" sz="2800" dirty="0"/>
              <a:t>1521-34</a:t>
            </a:r>
            <a:br>
              <a:rPr lang="it-IT" sz="2800" dirty="0"/>
            </a:br>
            <a:r>
              <a:rPr lang="it-IT" sz="2800" dirty="0"/>
              <a:t>altezza cm 226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San Lorenzo</a:t>
            </a:r>
            <a:br>
              <a:rPr lang="it-IT" sz="2800" dirty="0"/>
            </a:br>
            <a:r>
              <a:rPr lang="it-IT" sz="2800" dirty="0" err="1"/>
              <a:t>Sacresia</a:t>
            </a:r>
            <a:r>
              <a:rPr lang="it-IT" sz="2800" dirty="0"/>
              <a:t> Nuova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407406E-8837-49C9-9A83-C8CC9EE79FF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444490"/>
              </p:ext>
            </p:extLst>
          </p:nvPr>
        </p:nvGraphicFramePr>
        <p:xfrm>
          <a:off x="3571104" y="13647"/>
          <a:ext cx="4387094" cy="693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2407406E-8837-49C9-9A83-C8CC9EE79F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71104" y="13647"/>
                        <a:ext cx="4387094" cy="693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6582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C30266-ACF0-4C05-9D01-6CF2FF799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420" y="365125"/>
            <a:ext cx="2930579" cy="6956854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Modello </a:t>
            </a:r>
            <a:br>
              <a:rPr lang="it-IT" sz="2800" dirty="0"/>
            </a:br>
            <a:r>
              <a:rPr lang="it-IT" sz="2800" dirty="0"/>
              <a:t>di dio fluviale</a:t>
            </a:r>
            <a:br>
              <a:rPr lang="it-IT" sz="2800" dirty="0"/>
            </a:br>
            <a:r>
              <a:rPr lang="it-IT" sz="2800" dirty="0"/>
              <a:t>1524 ca</a:t>
            </a:r>
            <a:br>
              <a:rPr lang="it-IT" sz="2800" dirty="0"/>
            </a:br>
            <a:r>
              <a:rPr lang="it-IT" sz="2800" dirty="0"/>
              <a:t>legno, argilla, </a:t>
            </a:r>
            <a:br>
              <a:rPr lang="it-IT" sz="2800" dirty="0"/>
            </a:br>
            <a:r>
              <a:rPr lang="it-IT" sz="2800" dirty="0"/>
              <a:t>lana, stoppa, lunghezza cm 80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Casa </a:t>
            </a:r>
            <a:r>
              <a:rPr lang="it-IT" sz="2800" dirty="0" err="1"/>
              <a:t>Buonarotti</a:t>
            </a:r>
            <a:endParaRPr lang="it-IT" sz="28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CD39914C-1F36-4FAF-8A80-224C82C044B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916786"/>
              </p:ext>
            </p:extLst>
          </p:nvPr>
        </p:nvGraphicFramePr>
        <p:xfrm>
          <a:off x="0" y="0"/>
          <a:ext cx="9261421" cy="6956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CD39914C-1F36-4FAF-8A80-224C82C044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261421" cy="6956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42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8159FB-E16D-41ED-8632-8B3A3D2B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822" y="365125"/>
            <a:ext cx="3358978" cy="7938616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David – Apollo</a:t>
            </a:r>
            <a:br>
              <a:rPr lang="it-IT" sz="2800" dirty="0"/>
            </a:br>
            <a:r>
              <a:rPr lang="it-IT" sz="2800" dirty="0"/>
              <a:t>1525-30</a:t>
            </a:r>
            <a:br>
              <a:rPr lang="it-IT" sz="2800" dirty="0"/>
            </a:br>
            <a:r>
              <a:rPr lang="it-IT" sz="2800" dirty="0"/>
              <a:t>altezza cm 146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Museo Nazionale</a:t>
            </a:r>
            <a:br>
              <a:rPr lang="it-IT" sz="2800" dirty="0"/>
            </a:br>
            <a:r>
              <a:rPr lang="it-IT" sz="2800" dirty="0"/>
              <a:t>del Bargello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A83A4191-6F6E-4B14-BCD4-9028D687A34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20217"/>
              </p:ext>
            </p:extLst>
          </p:nvPr>
        </p:nvGraphicFramePr>
        <p:xfrm>
          <a:off x="4250724" y="-6554"/>
          <a:ext cx="3200400" cy="6951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A83A4191-6F6E-4B14-BCD4-9028D687A3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50724" y="-6554"/>
                        <a:ext cx="3200400" cy="6951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6520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65CF99-B1E2-4B28-B654-4E1A742E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448" y="365125"/>
            <a:ext cx="2852351" cy="7963329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Bozzetto per Ercole e Caco</a:t>
            </a:r>
            <a:br>
              <a:rPr lang="it-IT" sz="2800" dirty="0"/>
            </a:br>
            <a:r>
              <a:rPr lang="it-IT" sz="2800" dirty="0"/>
              <a:t>1530 ca</a:t>
            </a:r>
            <a:br>
              <a:rPr lang="it-IT" sz="2800" dirty="0"/>
            </a:br>
            <a:r>
              <a:rPr lang="it-IT" sz="2800" dirty="0"/>
              <a:t>terracotta chiara</a:t>
            </a:r>
            <a:br>
              <a:rPr lang="it-IT" sz="2800" dirty="0"/>
            </a:br>
            <a:r>
              <a:rPr lang="it-IT" sz="2800" dirty="0"/>
              <a:t>altezza cm 41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Casa </a:t>
            </a:r>
            <a:r>
              <a:rPr lang="it-IT" sz="2800" dirty="0" err="1"/>
              <a:t>Buonarotti</a:t>
            </a:r>
            <a:endParaRPr lang="it-IT" sz="28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4888438D-0AB2-48A0-A839-498FEA6BDE9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357647"/>
              </p:ext>
            </p:extLst>
          </p:nvPr>
        </p:nvGraphicFramePr>
        <p:xfrm>
          <a:off x="3447535" y="-54262"/>
          <a:ext cx="4534929" cy="6944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4888438D-0AB2-48A0-A839-498FEA6BD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47535" y="-54262"/>
                        <a:ext cx="4534929" cy="6944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5372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CC12D2-50E5-468F-BA9E-E9F538CA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664" y="365125"/>
            <a:ext cx="2914135" cy="7592626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Genio della Vittoria</a:t>
            </a:r>
            <a:br>
              <a:rPr lang="it-IT" sz="2800" dirty="0"/>
            </a:br>
            <a:r>
              <a:rPr lang="it-IT" sz="2800" dirty="0"/>
              <a:t>1532-34</a:t>
            </a:r>
            <a:br>
              <a:rPr lang="it-IT" sz="2800" dirty="0"/>
            </a:br>
            <a:r>
              <a:rPr lang="it-IT" sz="2800" dirty="0"/>
              <a:t>altezza cm 261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Palazzo Vecchio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42D408B7-E9CA-4C6B-81F3-1242934AB41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00000"/>
              </p:ext>
            </p:extLst>
          </p:nvPr>
        </p:nvGraphicFramePr>
        <p:xfrm>
          <a:off x="3880021" y="-15900"/>
          <a:ext cx="3859967" cy="6997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42D408B7-E9CA-4C6B-81F3-1242934AB4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80021" y="-15900"/>
                        <a:ext cx="3859967" cy="6997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4458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D7B822-2EEB-4F32-AC59-4D7B1FFBA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448" y="365125"/>
            <a:ext cx="3484605" cy="5368410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Bruto</a:t>
            </a:r>
            <a:br>
              <a:rPr lang="it-IT" sz="2800" dirty="0"/>
            </a:br>
            <a:r>
              <a:rPr lang="it-IT" sz="2800" dirty="0"/>
              <a:t>1539</a:t>
            </a:r>
            <a:br>
              <a:rPr lang="it-IT" sz="2800" dirty="0"/>
            </a:br>
            <a:r>
              <a:rPr lang="it-IT" sz="2800" dirty="0"/>
              <a:t>altezza complessiva </a:t>
            </a:r>
            <a:br>
              <a:rPr lang="it-IT" sz="2800" dirty="0"/>
            </a:br>
            <a:r>
              <a:rPr lang="it-IT" sz="2800" dirty="0"/>
              <a:t>cm 95, base 21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Museo Nazionale </a:t>
            </a:r>
            <a:br>
              <a:rPr lang="it-IT" sz="2800" dirty="0"/>
            </a:br>
            <a:r>
              <a:rPr lang="it-IT" sz="2800" dirty="0"/>
              <a:t>del Bargello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42986E63-70EB-4A99-B04A-08C647DF9C6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0367039"/>
              </p:ext>
            </p:extLst>
          </p:nvPr>
        </p:nvGraphicFramePr>
        <p:xfrm>
          <a:off x="3126259" y="-16506"/>
          <a:ext cx="5145199" cy="6961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42986E63-70EB-4A99-B04A-08C647DF9C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26259" y="-16506"/>
                        <a:ext cx="5145199" cy="6961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1019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6B69BF-82D0-491C-AF27-246EA6725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454" y="365125"/>
            <a:ext cx="3025346" cy="7765621"/>
          </a:xfrm>
        </p:spPr>
        <p:txBody>
          <a:bodyPr>
            <a:normAutofit/>
          </a:bodyPr>
          <a:lstStyle/>
          <a:p>
            <a:pPr algn="ctr"/>
            <a:r>
              <a:rPr lang="it-IT" sz="2400" dirty="0"/>
              <a:t>Crocifisso ligneo</a:t>
            </a:r>
            <a:br>
              <a:rPr lang="it-IT" sz="2400" dirty="0"/>
            </a:br>
            <a:r>
              <a:rPr lang="it-IT" sz="2400" dirty="0"/>
              <a:t>1562-63</a:t>
            </a:r>
            <a:br>
              <a:rPr lang="it-IT" sz="2400" dirty="0"/>
            </a:br>
            <a:r>
              <a:rPr lang="it-IT" sz="2400" dirty="0"/>
              <a:t>altezza cm 27</a:t>
            </a:r>
            <a:br>
              <a:rPr lang="it-IT" sz="2400" dirty="0"/>
            </a:br>
            <a:r>
              <a:rPr lang="it-IT" sz="2400" dirty="0"/>
              <a:t>Firenze</a:t>
            </a:r>
            <a:br>
              <a:rPr lang="it-IT" sz="2400" dirty="0"/>
            </a:br>
            <a:r>
              <a:rPr lang="it-IT" sz="2400" dirty="0"/>
              <a:t>Casa </a:t>
            </a:r>
            <a:r>
              <a:rPr lang="it-IT" sz="2400" dirty="0" err="1"/>
              <a:t>Buonarotti</a:t>
            </a:r>
            <a:endParaRPr lang="it-IT" sz="24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0282568-D6B0-4ABC-8EE8-7D0CDF22879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3756457"/>
              </p:ext>
            </p:extLst>
          </p:nvPr>
        </p:nvGraphicFramePr>
        <p:xfrm>
          <a:off x="3917092" y="-17810"/>
          <a:ext cx="3774530" cy="6962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70282568-D6B0-4ABC-8EE8-7D0CDF2287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17092" y="-17810"/>
                        <a:ext cx="3774530" cy="6962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6354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451154-E1E9-415D-B0C4-59D10302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546" y="365125"/>
            <a:ext cx="4151870" cy="7073643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Battaglia dei Centauri,</a:t>
            </a:r>
            <a:br>
              <a:rPr lang="it-IT" sz="2800" dirty="0"/>
            </a:br>
            <a:r>
              <a:rPr lang="it-IT" sz="2800" dirty="0"/>
              <a:t>cm 80 x 90,5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Casa </a:t>
            </a:r>
            <a:r>
              <a:rPr lang="it-IT" sz="2800" dirty="0" err="1"/>
              <a:t>Buonarotti</a:t>
            </a:r>
            <a:endParaRPr lang="it-IT" sz="28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FB505BD-5458-4F17-BA64-07CE7190161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000715"/>
              </p:ext>
            </p:extLst>
          </p:nvPr>
        </p:nvGraphicFramePr>
        <p:xfrm>
          <a:off x="-1" y="-1"/>
          <a:ext cx="7529749" cy="6944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3FB505BD-5458-4F17-BA64-07CE71901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7529749" cy="6944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467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271988-3B9E-4B77-BBBE-C937200E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734" y="365125"/>
            <a:ext cx="3595817" cy="7147783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Crocifisso</a:t>
            </a:r>
            <a:br>
              <a:rPr lang="it-IT" sz="2800" dirty="0"/>
            </a:br>
            <a:r>
              <a:rPr lang="it-IT" sz="2800" dirty="0"/>
              <a:t>1492</a:t>
            </a:r>
            <a:br>
              <a:rPr lang="it-IT" sz="2800" dirty="0"/>
            </a:br>
            <a:r>
              <a:rPr lang="it-IT" sz="2800" dirty="0"/>
              <a:t>legno policromato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Santo Spirito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D0BBE46-5CEF-4933-A782-A603EBE13C7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769391"/>
              </p:ext>
            </p:extLst>
          </p:nvPr>
        </p:nvGraphicFramePr>
        <p:xfrm>
          <a:off x="3179334" y="0"/>
          <a:ext cx="5080074" cy="6969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2D0BBE46-5CEF-4933-A782-A603EBE13C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9334" y="0"/>
                        <a:ext cx="5080074" cy="6969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0019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9D218-7162-423B-90A6-0AF390E1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978" y="365125"/>
            <a:ext cx="4361936" cy="6851221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Fanciullo arciere</a:t>
            </a:r>
            <a:br>
              <a:rPr lang="it-IT" sz="2800" dirty="0"/>
            </a:br>
            <a:r>
              <a:rPr lang="it-IT" sz="2800" dirty="0"/>
              <a:t>1494 ca</a:t>
            </a:r>
            <a:br>
              <a:rPr lang="it-IT" sz="2800" dirty="0"/>
            </a:br>
            <a:r>
              <a:rPr lang="it-IT" sz="2800" dirty="0"/>
              <a:t>cm 100 senza base</a:t>
            </a:r>
            <a:br>
              <a:rPr lang="it-IT" sz="2800" dirty="0"/>
            </a:br>
            <a:r>
              <a:rPr lang="it-IT" sz="2800" dirty="0"/>
              <a:t>New York</a:t>
            </a:r>
            <a:br>
              <a:rPr lang="it-IT" sz="2800" dirty="0"/>
            </a:br>
            <a:r>
              <a:rPr lang="it-IT" sz="2800" dirty="0"/>
              <a:t>Services </a:t>
            </a:r>
            <a:r>
              <a:rPr lang="it-IT" sz="2800" dirty="0" err="1"/>
              <a:t>Culturels</a:t>
            </a:r>
            <a:br>
              <a:rPr lang="it-IT" sz="2800" dirty="0"/>
            </a:br>
            <a:r>
              <a:rPr lang="it-IT" sz="2800" dirty="0"/>
              <a:t>de l’</a:t>
            </a:r>
            <a:r>
              <a:rPr lang="it-IT" sz="2800" dirty="0" err="1"/>
              <a:t>Ambassade</a:t>
            </a:r>
            <a:r>
              <a:rPr lang="it-IT" sz="2800" dirty="0"/>
              <a:t> de France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A2FEBBD1-3843-44E3-96E9-7598791FEE4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104063"/>
              </p:ext>
            </p:extLst>
          </p:nvPr>
        </p:nvGraphicFramePr>
        <p:xfrm>
          <a:off x="4411362" y="-8625"/>
          <a:ext cx="2928552" cy="6974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A2FEBBD1-3843-44E3-96E9-7598791FEE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1362" y="-8625"/>
                        <a:ext cx="2928552" cy="6974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8846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76D931-17EF-475F-83B7-16B28BC3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946" y="365125"/>
            <a:ext cx="3323968" cy="7555556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Bacco ebbro</a:t>
            </a:r>
            <a:br>
              <a:rPr lang="it-IT" sz="2800" dirty="0"/>
            </a:br>
            <a:r>
              <a:rPr lang="it-IT" sz="2800" dirty="0"/>
              <a:t>1496-97</a:t>
            </a:r>
            <a:br>
              <a:rPr lang="it-IT" sz="2800" dirty="0"/>
            </a:br>
            <a:r>
              <a:rPr lang="it-IT" sz="2800" dirty="0"/>
              <a:t>altezza90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Museo Nazionale </a:t>
            </a:r>
            <a:br>
              <a:rPr lang="it-IT" sz="2800" dirty="0"/>
            </a:br>
            <a:r>
              <a:rPr lang="it-IT" sz="2800" dirty="0"/>
              <a:t>del Bargello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BC1C3762-763A-44E4-A936-CC7E31CE301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499144"/>
              </p:ext>
            </p:extLst>
          </p:nvPr>
        </p:nvGraphicFramePr>
        <p:xfrm>
          <a:off x="3138616" y="4158"/>
          <a:ext cx="5162417" cy="6977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BC1C3762-763A-44E4-A936-CC7E31CE30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38616" y="4158"/>
                        <a:ext cx="5162417" cy="6977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080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B0706-86C7-403C-922F-421E4A73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9" y="365125"/>
            <a:ext cx="3472249" cy="7283707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Madonna col Bambino</a:t>
            </a:r>
            <a:br>
              <a:rPr lang="it-IT" sz="2800" dirty="0"/>
            </a:br>
            <a:r>
              <a:rPr lang="it-IT" sz="2800" dirty="0"/>
              <a:t>1501-04</a:t>
            </a:r>
            <a:br>
              <a:rPr lang="it-IT" sz="2800" dirty="0"/>
            </a:br>
            <a:r>
              <a:rPr lang="it-IT" sz="2800" dirty="0"/>
              <a:t>altezza complessiva</a:t>
            </a:r>
            <a:br>
              <a:rPr lang="it-IT" sz="2800" dirty="0"/>
            </a:br>
            <a:r>
              <a:rPr lang="it-IT" sz="2800" dirty="0"/>
              <a:t>cm 128, base cm 34</a:t>
            </a:r>
            <a:br>
              <a:rPr lang="it-IT" sz="2800" dirty="0"/>
            </a:br>
            <a:r>
              <a:rPr lang="it-IT" sz="2800" dirty="0"/>
              <a:t>Bruges</a:t>
            </a:r>
            <a:br>
              <a:rPr lang="it-IT" sz="2800" dirty="0"/>
            </a:br>
            <a:r>
              <a:rPr lang="it-IT" sz="2800" dirty="0"/>
              <a:t>Notre Dame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CC2DFF48-DC2D-4425-BD4A-0815E380302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9483"/>
              </p:ext>
            </p:extLst>
          </p:nvPr>
        </p:nvGraphicFramePr>
        <p:xfrm>
          <a:off x="3768811" y="-6657"/>
          <a:ext cx="4034763" cy="695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CC2DFF48-DC2D-4425-BD4A-0815E38030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811" y="-6657"/>
                        <a:ext cx="4034763" cy="6951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578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1FB9CC-98E4-4DD3-AAD2-0FE011C1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210" y="365125"/>
            <a:ext cx="2804985" cy="7592626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Tondo Taddei</a:t>
            </a:r>
            <a:br>
              <a:rPr lang="it-IT" sz="2800" dirty="0"/>
            </a:br>
            <a:r>
              <a:rPr lang="it-IT" sz="2800" dirty="0"/>
              <a:t>1502-04</a:t>
            </a:r>
            <a:br>
              <a:rPr lang="it-IT" sz="2800" dirty="0"/>
            </a:br>
            <a:r>
              <a:rPr lang="it-IT" sz="2800" dirty="0"/>
              <a:t>diametro cm 109</a:t>
            </a:r>
            <a:br>
              <a:rPr lang="it-IT" sz="2800" dirty="0"/>
            </a:br>
            <a:r>
              <a:rPr lang="it-IT" sz="2800" dirty="0"/>
              <a:t>Londra</a:t>
            </a:r>
            <a:br>
              <a:rPr lang="it-IT" sz="2800" dirty="0"/>
            </a:br>
            <a:r>
              <a:rPr lang="it-IT" sz="2800" dirty="0"/>
              <a:t>Royal Accademy of </a:t>
            </a:r>
            <a:r>
              <a:rPr lang="it-IT" sz="2800" dirty="0" err="1"/>
              <a:t>Arts</a:t>
            </a:r>
            <a:br>
              <a:rPr lang="it-IT" sz="2800" dirty="0"/>
            </a:br>
            <a:endParaRPr lang="it-IT" sz="28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17BDE4C-3EFC-4588-8F5D-D200C041DD8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433003"/>
              </p:ext>
            </p:extLst>
          </p:nvPr>
        </p:nvGraphicFramePr>
        <p:xfrm>
          <a:off x="2760949" y="0"/>
          <a:ext cx="636760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517BDE4C-3EFC-4588-8F5D-D200C041DD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60949" y="0"/>
                        <a:ext cx="636760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2441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A441F-F8E4-4F4D-BCF7-8CEF96ED8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0" y="365124"/>
            <a:ext cx="2590800" cy="7345491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Tondo Pitti</a:t>
            </a:r>
            <a:br>
              <a:rPr lang="it-IT" sz="2800" dirty="0"/>
            </a:br>
            <a:r>
              <a:rPr lang="it-IT" sz="2800" dirty="0"/>
              <a:t>1502-04</a:t>
            </a:r>
            <a:br>
              <a:rPr lang="it-IT" sz="2800" dirty="0"/>
            </a:br>
            <a:r>
              <a:rPr lang="it-IT" sz="2800" dirty="0"/>
              <a:t>cm 85,5 x 109</a:t>
            </a:r>
            <a:br>
              <a:rPr lang="it-IT" sz="2800" dirty="0"/>
            </a:br>
            <a:r>
              <a:rPr lang="it-IT" sz="2800" dirty="0" err="1"/>
              <a:t>Fireze</a:t>
            </a:r>
            <a:br>
              <a:rPr lang="it-IT" sz="2800" dirty="0"/>
            </a:br>
            <a:r>
              <a:rPr lang="it-IT" sz="2800" dirty="0"/>
              <a:t>Museo Nazionale</a:t>
            </a:r>
            <a:br>
              <a:rPr lang="it-IT" sz="2800" dirty="0"/>
            </a:br>
            <a:r>
              <a:rPr lang="it-IT" sz="2800" dirty="0"/>
              <a:t>del Bargello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76AC7B0-8AE2-4918-979B-3C74BB9C919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1327220"/>
              </p:ext>
            </p:extLst>
          </p:nvPr>
        </p:nvGraphicFramePr>
        <p:xfrm>
          <a:off x="2978192" y="0"/>
          <a:ext cx="6498153" cy="6963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576AC7B0-8AE2-4918-979B-3C74BB9C91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8192" y="0"/>
                        <a:ext cx="6498153" cy="6963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2394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438D5F-02B3-4E59-B980-D84F2233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330" y="365125"/>
            <a:ext cx="3618469" cy="6518984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San Matteo</a:t>
            </a:r>
            <a:br>
              <a:rPr lang="it-IT" sz="2800" dirty="0"/>
            </a:br>
            <a:r>
              <a:rPr lang="it-IT" sz="2800" dirty="0"/>
              <a:t>1504-06</a:t>
            </a:r>
            <a:br>
              <a:rPr lang="it-IT" sz="2800" dirty="0"/>
            </a:br>
            <a:r>
              <a:rPr lang="it-IT" sz="2800" dirty="0"/>
              <a:t>altezza cm 216</a:t>
            </a:r>
            <a:br>
              <a:rPr lang="it-IT" sz="2800" dirty="0"/>
            </a:br>
            <a:r>
              <a:rPr lang="it-IT" sz="2800" dirty="0"/>
              <a:t>Firenze</a:t>
            </a:r>
            <a:br>
              <a:rPr lang="it-IT" sz="2800" dirty="0"/>
            </a:br>
            <a:r>
              <a:rPr lang="it-IT" sz="2800" dirty="0"/>
              <a:t>Galleria dell’Accademia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E21B4B6F-F88C-4044-A393-400703A431B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669482"/>
              </p:ext>
            </p:extLst>
          </p:nvPr>
        </p:nvGraphicFramePr>
        <p:xfrm>
          <a:off x="4744995" y="287"/>
          <a:ext cx="2323069" cy="6883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E21B4B6F-F88C-4044-A393-400703A431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44995" y="287"/>
                        <a:ext cx="2323069" cy="6883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52271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Foxit PDF Document</vt:lpstr>
      <vt:lpstr>Madonna della Scala 1490 ca cm 57,1 x 40,5 Firenze Casa Buonarotti</vt:lpstr>
      <vt:lpstr>Battaglia dei Centauri, cm 80 x 90,5 Firenze Casa Buonarotti</vt:lpstr>
      <vt:lpstr>Crocifisso 1492 legno policromato Firenze Santo Spirito</vt:lpstr>
      <vt:lpstr>Fanciullo arciere 1494 ca cm 100 senza base New York Services Culturels de l’Ambassade de France</vt:lpstr>
      <vt:lpstr>Bacco ebbro 1496-97 altezza90 Firenze Museo Nazionale  del Bargello</vt:lpstr>
      <vt:lpstr>Madonna col Bambino 1501-04 altezza complessiva cm 128, base cm 34 Bruges Notre Dame</vt:lpstr>
      <vt:lpstr>Tondo Taddei 1502-04 diametro cm 109 Londra Royal Accademy of Arts </vt:lpstr>
      <vt:lpstr>Tondo Pitti 1502-04 cm 85,5 x 109 Fireze Museo Nazionale del Bargello</vt:lpstr>
      <vt:lpstr>San Matteo 1504-06 altezza cm 216 Firenze Galleria dell’Accademia</vt:lpstr>
      <vt:lpstr>Cristo Risorto 1518-1521 altezza cm 205 Roma  S. Maria sopra Minerva</vt:lpstr>
      <vt:lpstr>Vergine Medici 1521-34 altezza cm 226 Firenze San Lorenzo Sacresia Nuova</vt:lpstr>
      <vt:lpstr>Modello  di dio fluviale 1524 ca legno, argilla,  lana, stoppa, lunghezza cm 80 Firenze Casa Buonarotti</vt:lpstr>
      <vt:lpstr>David – Apollo 1525-30 altezza cm 146 Firenze Museo Nazionale del Bargello</vt:lpstr>
      <vt:lpstr>Bozzetto per Ercole e Caco 1530 ca terracotta chiara altezza cm 41 Firenze Casa Buonarotti</vt:lpstr>
      <vt:lpstr>Genio della Vittoria 1532-34 altezza cm 261 Firenze Palazzo Vecchio</vt:lpstr>
      <vt:lpstr>Bruto 1539 altezza complessiva  cm 95, base 21 Firenze Museo Nazionale  del Bargello</vt:lpstr>
      <vt:lpstr>Crocifisso ligneo 1562-63 altezza cm 27 Firenze Casa Buonarotti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Madonna della Scala 1490 ca cm 57,1 x 40,5 Firenze Casa Buonarotti</dc:title>
  <dc:creator>Secondo Brunelli</dc:creator>
  <cp:lastModifiedBy>Secondo Brunelli</cp:lastModifiedBy>
  <cp:revision>5</cp:revision>
  <dcterms:created xsi:type="dcterms:W3CDTF">2021-03-08T14:19:36Z</dcterms:created>
  <dcterms:modified xsi:type="dcterms:W3CDTF">2021-03-08T15:05:10Z</dcterms:modified>
</cp:coreProperties>
</file>