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96" d="100"/>
          <a:sy n="96" d="100"/>
        </p:scale>
        <p:origin x="86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condo Brunelli" userId="1361646665bb41ba" providerId="LiveId" clId="{FC7A7CA7-5F91-4649-BD93-CE1CC770A1D6}"/>
    <pc:docChg chg="custSel addSld modSld">
      <pc:chgData name="Secondo Brunelli" userId="1361646665bb41ba" providerId="LiveId" clId="{FC7A7CA7-5F91-4649-BD93-CE1CC770A1D6}" dt="2021-03-06T14:20:47.036" v="721" actId="6549"/>
      <pc:docMkLst>
        <pc:docMk/>
      </pc:docMkLst>
      <pc:sldChg chg="addSp delSp modSp mod">
        <pc:chgData name="Secondo Brunelli" userId="1361646665bb41ba" providerId="LiveId" clId="{FC7A7CA7-5F91-4649-BD93-CE1CC770A1D6}" dt="2021-03-05T14:12:49.275" v="25" actId="14100"/>
        <pc:sldMkLst>
          <pc:docMk/>
          <pc:sldMk cId="3873748865" sldId="259"/>
        </pc:sldMkLst>
        <pc:spChg chg="mod">
          <ac:chgData name="Secondo Brunelli" userId="1361646665bb41ba" providerId="LiveId" clId="{FC7A7CA7-5F91-4649-BD93-CE1CC770A1D6}" dt="2021-03-05T14:12:49.275" v="25" actId="14100"/>
          <ac:spMkLst>
            <pc:docMk/>
            <pc:sldMk cId="3873748865" sldId="259"/>
            <ac:spMk id="2" creationId="{8C0AF9C5-342C-4B4B-B7D2-8A3DBFA94198}"/>
          </ac:spMkLst>
        </pc:spChg>
        <pc:spChg chg="del">
          <ac:chgData name="Secondo Brunelli" userId="1361646665bb41ba" providerId="LiveId" clId="{FC7A7CA7-5F91-4649-BD93-CE1CC770A1D6}" dt="2021-03-05T14:11:16.367" v="0"/>
          <ac:spMkLst>
            <pc:docMk/>
            <pc:sldMk cId="3873748865" sldId="259"/>
            <ac:spMk id="3" creationId="{F147BD29-15BF-4B8D-846C-F1B6691B3276}"/>
          </ac:spMkLst>
        </pc:spChg>
        <pc:graphicFrameChg chg="add mod">
          <ac:chgData name="Secondo Brunelli" userId="1361646665bb41ba" providerId="LiveId" clId="{FC7A7CA7-5F91-4649-BD93-CE1CC770A1D6}" dt="2021-03-05T14:11:29.189" v="2" actId="14100"/>
          <ac:graphicFrameMkLst>
            <pc:docMk/>
            <pc:sldMk cId="3873748865" sldId="259"/>
            <ac:graphicFrameMk id="4" creationId="{120299B3-0C38-43D9-8E20-EB26F8D3DE85}"/>
          </ac:graphicFrameMkLst>
        </pc:graphicFrameChg>
      </pc:sldChg>
      <pc:sldChg chg="modSp new mod">
        <pc:chgData name="Secondo Brunelli" userId="1361646665bb41ba" providerId="LiveId" clId="{FC7A7CA7-5F91-4649-BD93-CE1CC770A1D6}" dt="2021-03-05T14:14:50.756" v="52" actId="14100"/>
        <pc:sldMkLst>
          <pc:docMk/>
          <pc:sldMk cId="397574522" sldId="260"/>
        </pc:sldMkLst>
        <pc:spChg chg="mod">
          <ac:chgData name="Secondo Brunelli" userId="1361646665bb41ba" providerId="LiveId" clId="{FC7A7CA7-5F91-4649-BD93-CE1CC770A1D6}" dt="2021-03-05T14:14:50.756" v="52" actId="14100"/>
          <ac:spMkLst>
            <pc:docMk/>
            <pc:sldMk cId="397574522" sldId="260"/>
            <ac:spMk id="2" creationId="{4C6FEC92-039E-4281-A76D-E0860B3A14AB}"/>
          </ac:spMkLst>
        </pc:spChg>
        <pc:graphicFrameChg chg="mod">
          <ac:chgData name="Secondo Brunelli" userId="1361646665bb41ba" providerId="LiveId" clId="{FC7A7CA7-5F91-4649-BD93-CE1CC770A1D6}" dt="2021-03-05T14:13:49.552" v="28" actId="14100"/>
          <ac:graphicFrameMkLst>
            <pc:docMk/>
            <pc:sldMk cId="397574522" sldId="260"/>
            <ac:graphicFrameMk id="4" creationId="{7F4049FD-9A90-4496-90E4-2B91C0C629F9}"/>
          </ac:graphicFrameMkLst>
        </pc:graphicFrameChg>
      </pc:sldChg>
      <pc:sldChg chg="delSp modSp new mod">
        <pc:chgData name="Secondo Brunelli" userId="1361646665bb41ba" providerId="LiveId" clId="{FC7A7CA7-5F91-4649-BD93-CE1CC770A1D6}" dt="2021-03-05T14:17:22.240" v="58" actId="478"/>
        <pc:sldMkLst>
          <pc:docMk/>
          <pc:sldMk cId="879179561" sldId="261"/>
        </pc:sldMkLst>
        <pc:graphicFrameChg chg="mod">
          <ac:chgData name="Secondo Brunelli" userId="1361646665bb41ba" providerId="LiveId" clId="{FC7A7CA7-5F91-4649-BD93-CE1CC770A1D6}" dt="2021-03-05T14:16:23.712" v="57" actId="1076"/>
          <ac:graphicFrameMkLst>
            <pc:docMk/>
            <pc:sldMk cId="879179561" sldId="261"/>
            <ac:graphicFrameMk id="4" creationId="{E840929E-4207-49E4-BE1B-0A42AEE880F7}"/>
          </ac:graphicFrameMkLst>
        </pc:graphicFrameChg>
        <pc:graphicFrameChg chg="del">
          <ac:chgData name="Secondo Brunelli" userId="1361646665bb41ba" providerId="LiveId" clId="{FC7A7CA7-5F91-4649-BD93-CE1CC770A1D6}" dt="2021-03-05T14:17:22.240" v="58" actId="478"/>
          <ac:graphicFrameMkLst>
            <pc:docMk/>
            <pc:sldMk cId="879179561" sldId="261"/>
            <ac:graphicFrameMk id="5" creationId="{D3A58089-291A-4722-9CB3-FBCAF76313DE}"/>
          </ac:graphicFrameMkLst>
        </pc:graphicFrameChg>
      </pc:sldChg>
      <pc:sldChg chg="addSp delSp modSp new mod">
        <pc:chgData name="Secondo Brunelli" userId="1361646665bb41ba" providerId="LiveId" clId="{FC7A7CA7-5F91-4649-BD93-CE1CC770A1D6}" dt="2021-03-05T14:18:46.419" v="76" actId="20577"/>
        <pc:sldMkLst>
          <pc:docMk/>
          <pc:sldMk cId="4225121248" sldId="262"/>
        </pc:sldMkLst>
        <pc:spChg chg="mod">
          <ac:chgData name="Secondo Brunelli" userId="1361646665bb41ba" providerId="LiveId" clId="{FC7A7CA7-5F91-4649-BD93-CE1CC770A1D6}" dt="2021-03-05T14:18:46.419" v="76" actId="20577"/>
          <ac:spMkLst>
            <pc:docMk/>
            <pc:sldMk cId="4225121248" sldId="262"/>
            <ac:spMk id="2" creationId="{761B5DCE-7E0C-4497-B3A7-37D7AA38EE0B}"/>
          </ac:spMkLst>
        </pc:spChg>
        <pc:spChg chg="del">
          <ac:chgData name="Secondo Brunelli" userId="1361646665bb41ba" providerId="LiveId" clId="{FC7A7CA7-5F91-4649-BD93-CE1CC770A1D6}" dt="2021-03-05T14:17:48.011" v="60"/>
          <ac:spMkLst>
            <pc:docMk/>
            <pc:sldMk cId="4225121248" sldId="262"/>
            <ac:spMk id="3" creationId="{89FCEBA2-C05F-4781-A4C0-3F33CEA3FF7F}"/>
          </ac:spMkLst>
        </pc:spChg>
        <pc:graphicFrameChg chg="add mod">
          <ac:chgData name="Secondo Brunelli" userId="1361646665bb41ba" providerId="LiveId" clId="{FC7A7CA7-5F91-4649-BD93-CE1CC770A1D6}" dt="2021-03-05T14:18:00.315" v="62" actId="14100"/>
          <ac:graphicFrameMkLst>
            <pc:docMk/>
            <pc:sldMk cId="4225121248" sldId="262"/>
            <ac:graphicFrameMk id="4" creationId="{FB15E8BA-3B5A-4563-9028-9C5CAA761E22}"/>
          </ac:graphicFrameMkLst>
        </pc:graphicFrameChg>
      </pc:sldChg>
      <pc:sldChg chg="modSp new mod">
        <pc:chgData name="Secondo Brunelli" userId="1361646665bb41ba" providerId="LiveId" clId="{FC7A7CA7-5F91-4649-BD93-CE1CC770A1D6}" dt="2021-03-05T14:20:56.989" v="92" actId="14100"/>
        <pc:sldMkLst>
          <pc:docMk/>
          <pc:sldMk cId="652160332" sldId="263"/>
        </pc:sldMkLst>
        <pc:spChg chg="mod">
          <ac:chgData name="Secondo Brunelli" userId="1361646665bb41ba" providerId="LiveId" clId="{FC7A7CA7-5F91-4649-BD93-CE1CC770A1D6}" dt="2021-03-05T14:20:56.989" v="92" actId="14100"/>
          <ac:spMkLst>
            <pc:docMk/>
            <pc:sldMk cId="652160332" sldId="263"/>
            <ac:spMk id="2" creationId="{404FCD89-DE7A-4C94-93FC-F228525D13A1}"/>
          </ac:spMkLst>
        </pc:spChg>
        <pc:graphicFrameChg chg="mod">
          <ac:chgData name="Secondo Brunelli" userId="1361646665bb41ba" providerId="LiveId" clId="{FC7A7CA7-5F91-4649-BD93-CE1CC770A1D6}" dt="2021-03-05T14:20:14.599" v="79" actId="14100"/>
          <ac:graphicFrameMkLst>
            <pc:docMk/>
            <pc:sldMk cId="652160332" sldId="263"/>
            <ac:graphicFrameMk id="4" creationId="{752ADF99-13AE-4374-8FC0-C85745E28795}"/>
          </ac:graphicFrameMkLst>
        </pc:graphicFrameChg>
      </pc:sldChg>
      <pc:sldChg chg="addSp delSp modSp new mod">
        <pc:chgData name="Secondo Brunelli" userId="1361646665bb41ba" providerId="LiveId" clId="{FC7A7CA7-5F91-4649-BD93-CE1CC770A1D6}" dt="2021-03-05T14:23:27.538" v="111" actId="14100"/>
        <pc:sldMkLst>
          <pc:docMk/>
          <pc:sldMk cId="2293251823" sldId="264"/>
        </pc:sldMkLst>
        <pc:spChg chg="mod">
          <ac:chgData name="Secondo Brunelli" userId="1361646665bb41ba" providerId="LiveId" clId="{FC7A7CA7-5F91-4649-BD93-CE1CC770A1D6}" dt="2021-03-05T14:23:27.538" v="111" actId="14100"/>
          <ac:spMkLst>
            <pc:docMk/>
            <pc:sldMk cId="2293251823" sldId="264"/>
            <ac:spMk id="2" creationId="{DCF6F1D6-7B73-4D90-B390-0C2417975742}"/>
          </ac:spMkLst>
        </pc:spChg>
        <pc:spChg chg="add del mod">
          <ac:chgData name="Secondo Brunelli" userId="1361646665bb41ba" providerId="LiveId" clId="{FC7A7CA7-5F91-4649-BD93-CE1CC770A1D6}" dt="2021-03-05T14:22:14.819" v="95"/>
          <ac:spMkLst>
            <pc:docMk/>
            <pc:sldMk cId="2293251823" sldId="264"/>
            <ac:spMk id="6" creationId="{93296EA3-8D3F-457D-8A1A-897F2925449F}"/>
          </ac:spMkLst>
        </pc:spChg>
        <pc:graphicFrameChg chg="del">
          <ac:chgData name="Secondo Brunelli" userId="1361646665bb41ba" providerId="LiveId" clId="{FC7A7CA7-5F91-4649-BD93-CE1CC770A1D6}" dt="2021-03-05T14:21:43.575" v="94" actId="478"/>
          <ac:graphicFrameMkLst>
            <pc:docMk/>
            <pc:sldMk cId="2293251823" sldId="264"/>
            <ac:graphicFrameMk id="4" creationId="{77762C70-BFA6-4309-8DA7-A0895490CC2F}"/>
          </ac:graphicFrameMkLst>
        </pc:graphicFrameChg>
        <pc:graphicFrameChg chg="add mod">
          <ac:chgData name="Secondo Brunelli" userId="1361646665bb41ba" providerId="LiveId" clId="{FC7A7CA7-5F91-4649-BD93-CE1CC770A1D6}" dt="2021-03-05T14:22:28.221" v="97" actId="14100"/>
          <ac:graphicFrameMkLst>
            <pc:docMk/>
            <pc:sldMk cId="2293251823" sldId="264"/>
            <ac:graphicFrameMk id="7" creationId="{AAF2F899-2B26-4253-BA1D-E3F907AA93E5}"/>
          </ac:graphicFrameMkLst>
        </pc:graphicFrameChg>
      </pc:sldChg>
      <pc:sldChg chg="addSp delSp modSp new mod">
        <pc:chgData name="Secondo Brunelli" userId="1361646665bb41ba" providerId="LiveId" clId="{FC7A7CA7-5F91-4649-BD93-CE1CC770A1D6}" dt="2021-03-05T14:25:04.676" v="129" actId="14100"/>
        <pc:sldMkLst>
          <pc:docMk/>
          <pc:sldMk cId="2829363611" sldId="265"/>
        </pc:sldMkLst>
        <pc:spChg chg="mod">
          <ac:chgData name="Secondo Brunelli" userId="1361646665bb41ba" providerId="LiveId" clId="{FC7A7CA7-5F91-4649-BD93-CE1CC770A1D6}" dt="2021-03-05T14:25:04.676" v="129" actId="14100"/>
          <ac:spMkLst>
            <pc:docMk/>
            <pc:sldMk cId="2829363611" sldId="265"/>
            <ac:spMk id="2" creationId="{DAADF78D-49CB-4B38-9F20-7B22BE4A098A}"/>
          </ac:spMkLst>
        </pc:spChg>
        <pc:spChg chg="del">
          <ac:chgData name="Secondo Brunelli" userId="1361646665bb41ba" providerId="LiveId" clId="{FC7A7CA7-5F91-4649-BD93-CE1CC770A1D6}" dt="2021-03-05T14:24:21.307" v="113"/>
          <ac:spMkLst>
            <pc:docMk/>
            <pc:sldMk cId="2829363611" sldId="265"/>
            <ac:spMk id="3" creationId="{1F38AA65-1725-463C-AFC4-506EC4DAA49E}"/>
          </ac:spMkLst>
        </pc:spChg>
        <pc:graphicFrameChg chg="add mod">
          <ac:chgData name="Secondo Brunelli" userId="1361646665bb41ba" providerId="LiveId" clId="{FC7A7CA7-5F91-4649-BD93-CE1CC770A1D6}" dt="2021-03-05T14:24:34.256" v="115" actId="14100"/>
          <ac:graphicFrameMkLst>
            <pc:docMk/>
            <pc:sldMk cId="2829363611" sldId="265"/>
            <ac:graphicFrameMk id="4" creationId="{7AA81233-6B83-44B0-A6C0-313260F773F2}"/>
          </ac:graphicFrameMkLst>
        </pc:graphicFrameChg>
      </pc:sldChg>
      <pc:sldChg chg="modSp new mod">
        <pc:chgData name="Secondo Brunelli" userId="1361646665bb41ba" providerId="LiveId" clId="{FC7A7CA7-5F91-4649-BD93-CE1CC770A1D6}" dt="2021-03-05T14:31:01.839" v="231" actId="1076"/>
        <pc:sldMkLst>
          <pc:docMk/>
          <pc:sldMk cId="1965987254" sldId="266"/>
        </pc:sldMkLst>
        <pc:spChg chg="mod">
          <ac:chgData name="Secondo Brunelli" userId="1361646665bb41ba" providerId="LiveId" clId="{FC7A7CA7-5F91-4649-BD93-CE1CC770A1D6}" dt="2021-03-05T14:28:21.593" v="217" actId="6549"/>
          <ac:spMkLst>
            <pc:docMk/>
            <pc:sldMk cId="1965987254" sldId="266"/>
            <ac:spMk id="2" creationId="{0EEF8D37-385D-46D7-8675-1A5B22256935}"/>
          </ac:spMkLst>
        </pc:spChg>
        <pc:graphicFrameChg chg="mod">
          <ac:chgData name="Secondo Brunelli" userId="1361646665bb41ba" providerId="LiveId" clId="{FC7A7CA7-5F91-4649-BD93-CE1CC770A1D6}" dt="2021-03-05T14:31:01.839" v="231" actId="1076"/>
          <ac:graphicFrameMkLst>
            <pc:docMk/>
            <pc:sldMk cId="1965987254" sldId="266"/>
            <ac:graphicFrameMk id="4" creationId="{87B18359-1778-4DDB-AD7D-CA0868AC354B}"/>
          </ac:graphicFrameMkLst>
        </pc:graphicFrameChg>
        <pc:graphicFrameChg chg="mod">
          <ac:chgData name="Secondo Brunelli" userId="1361646665bb41ba" providerId="LiveId" clId="{FC7A7CA7-5F91-4649-BD93-CE1CC770A1D6}" dt="2021-03-05T14:30:47.022" v="230" actId="1076"/>
          <ac:graphicFrameMkLst>
            <pc:docMk/>
            <pc:sldMk cId="1965987254" sldId="266"/>
            <ac:graphicFrameMk id="5" creationId="{52B59A2C-C930-42A0-9F84-424F5223F72A}"/>
          </ac:graphicFrameMkLst>
        </pc:graphicFrameChg>
      </pc:sldChg>
      <pc:sldChg chg="modSp new mod">
        <pc:chgData name="Secondo Brunelli" userId="1361646665bb41ba" providerId="LiveId" clId="{FC7A7CA7-5F91-4649-BD93-CE1CC770A1D6}" dt="2021-03-05T14:33:21.052" v="259" actId="14100"/>
        <pc:sldMkLst>
          <pc:docMk/>
          <pc:sldMk cId="1524820558" sldId="267"/>
        </pc:sldMkLst>
        <pc:spChg chg="mod">
          <ac:chgData name="Secondo Brunelli" userId="1361646665bb41ba" providerId="LiveId" clId="{FC7A7CA7-5F91-4649-BD93-CE1CC770A1D6}" dt="2021-03-05T14:33:21.052" v="259" actId="14100"/>
          <ac:spMkLst>
            <pc:docMk/>
            <pc:sldMk cId="1524820558" sldId="267"/>
            <ac:spMk id="2" creationId="{8A6EE74B-3C29-4751-9DD6-2F04D0690553}"/>
          </ac:spMkLst>
        </pc:spChg>
        <pc:graphicFrameChg chg="mod">
          <ac:chgData name="Secondo Brunelli" userId="1361646665bb41ba" providerId="LiveId" clId="{FC7A7CA7-5F91-4649-BD93-CE1CC770A1D6}" dt="2021-03-05T14:32:35.563" v="235" actId="14100"/>
          <ac:graphicFrameMkLst>
            <pc:docMk/>
            <pc:sldMk cId="1524820558" sldId="267"/>
            <ac:graphicFrameMk id="4" creationId="{0279B362-5921-4D45-B98F-85C267B47F3F}"/>
          </ac:graphicFrameMkLst>
        </pc:graphicFrameChg>
      </pc:sldChg>
      <pc:sldChg chg="modSp new mod">
        <pc:chgData name="Secondo Brunelli" userId="1361646665bb41ba" providerId="LiveId" clId="{FC7A7CA7-5F91-4649-BD93-CE1CC770A1D6}" dt="2021-03-05T14:40:13.734" v="286" actId="1076"/>
        <pc:sldMkLst>
          <pc:docMk/>
          <pc:sldMk cId="2100418380" sldId="268"/>
        </pc:sldMkLst>
        <pc:spChg chg="mod">
          <ac:chgData name="Secondo Brunelli" userId="1361646665bb41ba" providerId="LiveId" clId="{FC7A7CA7-5F91-4649-BD93-CE1CC770A1D6}" dt="2021-03-05T14:36:04.577" v="280" actId="122"/>
          <ac:spMkLst>
            <pc:docMk/>
            <pc:sldMk cId="2100418380" sldId="268"/>
            <ac:spMk id="2" creationId="{E87E3211-A038-4043-BAB0-842BDF0771C3}"/>
          </ac:spMkLst>
        </pc:spChg>
        <pc:graphicFrameChg chg="mod">
          <ac:chgData name="Secondo Brunelli" userId="1361646665bb41ba" providerId="LiveId" clId="{FC7A7CA7-5F91-4649-BD93-CE1CC770A1D6}" dt="2021-03-05T14:40:13.734" v="286" actId="1076"/>
          <ac:graphicFrameMkLst>
            <pc:docMk/>
            <pc:sldMk cId="2100418380" sldId="268"/>
            <ac:graphicFrameMk id="4" creationId="{A537ECB1-A222-4053-948D-B6D91A84ED22}"/>
          </ac:graphicFrameMkLst>
        </pc:graphicFrameChg>
        <pc:graphicFrameChg chg="mod">
          <ac:chgData name="Secondo Brunelli" userId="1361646665bb41ba" providerId="LiveId" clId="{FC7A7CA7-5F91-4649-BD93-CE1CC770A1D6}" dt="2021-03-05T14:40:09.183" v="285" actId="1076"/>
          <ac:graphicFrameMkLst>
            <pc:docMk/>
            <pc:sldMk cId="2100418380" sldId="268"/>
            <ac:graphicFrameMk id="5" creationId="{DFF562C7-AAB4-4F82-B8BD-F1F4682887CE}"/>
          </ac:graphicFrameMkLst>
        </pc:graphicFrameChg>
      </pc:sldChg>
      <pc:sldChg chg="modSp new mod">
        <pc:chgData name="Secondo Brunelli" userId="1361646665bb41ba" providerId="LiveId" clId="{FC7A7CA7-5F91-4649-BD93-CE1CC770A1D6}" dt="2021-03-05T14:42:40.495" v="312" actId="20577"/>
        <pc:sldMkLst>
          <pc:docMk/>
          <pc:sldMk cId="1471872072" sldId="269"/>
        </pc:sldMkLst>
        <pc:spChg chg="mod">
          <ac:chgData name="Secondo Brunelli" userId="1361646665bb41ba" providerId="LiveId" clId="{FC7A7CA7-5F91-4649-BD93-CE1CC770A1D6}" dt="2021-03-05T14:42:40.495" v="312" actId="20577"/>
          <ac:spMkLst>
            <pc:docMk/>
            <pc:sldMk cId="1471872072" sldId="269"/>
            <ac:spMk id="2" creationId="{8C94447A-123C-498F-B3F5-7FCFFFC653B3}"/>
          </ac:spMkLst>
        </pc:spChg>
        <pc:graphicFrameChg chg="mod">
          <ac:chgData name="Secondo Brunelli" userId="1361646665bb41ba" providerId="LiveId" clId="{FC7A7CA7-5F91-4649-BD93-CE1CC770A1D6}" dt="2021-03-05T14:41:19.168" v="290" actId="14100"/>
          <ac:graphicFrameMkLst>
            <pc:docMk/>
            <pc:sldMk cId="1471872072" sldId="269"/>
            <ac:graphicFrameMk id="4" creationId="{F4DA8675-6717-43F1-BE38-1C6D382FFC4B}"/>
          </ac:graphicFrameMkLst>
        </pc:graphicFrameChg>
      </pc:sldChg>
      <pc:sldChg chg="modSp new mod">
        <pc:chgData name="Secondo Brunelli" userId="1361646665bb41ba" providerId="LiveId" clId="{FC7A7CA7-5F91-4649-BD93-CE1CC770A1D6}" dt="2021-03-05T14:44:59.469" v="356" actId="14100"/>
        <pc:sldMkLst>
          <pc:docMk/>
          <pc:sldMk cId="271897796" sldId="270"/>
        </pc:sldMkLst>
        <pc:spChg chg="mod">
          <ac:chgData name="Secondo Brunelli" userId="1361646665bb41ba" providerId="LiveId" clId="{FC7A7CA7-5F91-4649-BD93-CE1CC770A1D6}" dt="2021-03-05T14:44:59.469" v="356" actId="14100"/>
          <ac:spMkLst>
            <pc:docMk/>
            <pc:sldMk cId="271897796" sldId="270"/>
            <ac:spMk id="2" creationId="{C5E80C92-DD39-411F-A135-CF0D58767B79}"/>
          </ac:spMkLst>
        </pc:spChg>
        <pc:graphicFrameChg chg="mod">
          <ac:chgData name="Secondo Brunelli" userId="1361646665bb41ba" providerId="LiveId" clId="{FC7A7CA7-5F91-4649-BD93-CE1CC770A1D6}" dt="2021-03-05T14:43:45.893" v="315" actId="14100"/>
          <ac:graphicFrameMkLst>
            <pc:docMk/>
            <pc:sldMk cId="271897796" sldId="270"/>
            <ac:graphicFrameMk id="4" creationId="{9B5A8631-475D-4C76-AA36-442F2C2BFE02}"/>
          </ac:graphicFrameMkLst>
        </pc:graphicFrameChg>
      </pc:sldChg>
      <pc:sldChg chg="modSp new mod">
        <pc:chgData name="Secondo Brunelli" userId="1361646665bb41ba" providerId="LiveId" clId="{FC7A7CA7-5F91-4649-BD93-CE1CC770A1D6}" dt="2021-03-05T14:47:20.577" v="401" actId="27636"/>
        <pc:sldMkLst>
          <pc:docMk/>
          <pc:sldMk cId="1057603304" sldId="271"/>
        </pc:sldMkLst>
        <pc:spChg chg="mod">
          <ac:chgData name="Secondo Brunelli" userId="1361646665bb41ba" providerId="LiveId" clId="{FC7A7CA7-5F91-4649-BD93-CE1CC770A1D6}" dt="2021-03-05T14:47:20.577" v="401" actId="27636"/>
          <ac:spMkLst>
            <pc:docMk/>
            <pc:sldMk cId="1057603304" sldId="271"/>
            <ac:spMk id="2" creationId="{8C7DF609-0558-4CBF-A7CC-531A15AA846C}"/>
          </ac:spMkLst>
        </pc:spChg>
        <pc:graphicFrameChg chg="mod">
          <ac:chgData name="Secondo Brunelli" userId="1361646665bb41ba" providerId="LiveId" clId="{FC7A7CA7-5F91-4649-BD93-CE1CC770A1D6}" dt="2021-03-05T14:46:00.536" v="360" actId="1076"/>
          <ac:graphicFrameMkLst>
            <pc:docMk/>
            <pc:sldMk cId="1057603304" sldId="271"/>
            <ac:graphicFrameMk id="4" creationId="{5575E2C0-DB76-44DD-A95A-C07A37E9DBDA}"/>
          </ac:graphicFrameMkLst>
        </pc:graphicFrameChg>
      </pc:sldChg>
      <pc:sldChg chg="modSp new mod">
        <pc:chgData name="Secondo Brunelli" userId="1361646665bb41ba" providerId="LiveId" clId="{FC7A7CA7-5F91-4649-BD93-CE1CC770A1D6}" dt="2021-03-05T14:49:10.914" v="441" actId="20577"/>
        <pc:sldMkLst>
          <pc:docMk/>
          <pc:sldMk cId="1818061620" sldId="272"/>
        </pc:sldMkLst>
        <pc:spChg chg="mod">
          <ac:chgData name="Secondo Brunelli" userId="1361646665bb41ba" providerId="LiveId" clId="{FC7A7CA7-5F91-4649-BD93-CE1CC770A1D6}" dt="2021-03-05T14:49:10.914" v="441" actId="20577"/>
          <ac:spMkLst>
            <pc:docMk/>
            <pc:sldMk cId="1818061620" sldId="272"/>
            <ac:spMk id="2" creationId="{2AC5BCF3-85CF-45E0-9516-D5B377FB4AFD}"/>
          </ac:spMkLst>
        </pc:spChg>
        <pc:graphicFrameChg chg="mod">
          <ac:chgData name="Secondo Brunelli" userId="1361646665bb41ba" providerId="LiveId" clId="{FC7A7CA7-5F91-4649-BD93-CE1CC770A1D6}" dt="2021-03-05T14:48:07.573" v="404" actId="14100"/>
          <ac:graphicFrameMkLst>
            <pc:docMk/>
            <pc:sldMk cId="1818061620" sldId="272"/>
            <ac:graphicFrameMk id="4" creationId="{DDBEA162-1FBE-4773-834D-E38BE92B7D52}"/>
          </ac:graphicFrameMkLst>
        </pc:graphicFrameChg>
      </pc:sldChg>
      <pc:sldChg chg="addSp delSp modSp new mod">
        <pc:chgData name="Secondo Brunelli" userId="1361646665bb41ba" providerId="LiveId" clId="{FC7A7CA7-5F91-4649-BD93-CE1CC770A1D6}" dt="2021-03-05T14:51:16.693" v="494" actId="27636"/>
        <pc:sldMkLst>
          <pc:docMk/>
          <pc:sldMk cId="1719018814" sldId="273"/>
        </pc:sldMkLst>
        <pc:spChg chg="mod">
          <ac:chgData name="Secondo Brunelli" userId="1361646665bb41ba" providerId="LiveId" clId="{FC7A7CA7-5F91-4649-BD93-CE1CC770A1D6}" dt="2021-03-05T14:51:16.693" v="494" actId="27636"/>
          <ac:spMkLst>
            <pc:docMk/>
            <pc:sldMk cId="1719018814" sldId="273"/>
            <ac:spMk id="2" creationId="{6E30290E-F495-490A-A4E1-D95CEC25C39B}"/>
          </ac:spMkLst>
        </pc:spChg>
        <pc:spChg chg="del">
          <ac:chgData name="Secondo Brunelli" userId="1361646665bb41ba" providerId="LiveId" clId="{FC7A7CA7-5F91-4649-BD93-CE1CC770A1D6}" dt="2021-03-05T14:49:59.204" v="443"/>
          <ac:spMkLst>
            <pc:docMk/>
            <pc:sldMk cId="1719018814" sldId="273"/>
            <ac:spMk id="3" creationId="{1705199F-3B66-44A1-A02A-1F45DEBFA831}"/>
          </ac:spMkLst>
        </pc:spChg>
        <pc:graphicFrameChg chg="add mod">
          <ac:chgData name="Secondo Brunelli" userId="1361646665bb41ba" providerId="LiveId" clId="{FC7A7CA7-5F91-4649-BD93-CE1CC770A1D6}" dt="2021-03-05T14:50:13.153" v="445" actId="14100"/>
          <ac:graphicFrameMkLst>
            <pc:docMk/>
            <pc:sldMk cId="1719018814" sldId="273"/>
            <ac:graphicFrameMk id="4" creationId="{FF91E169-6DC9-4378-86D7-90E7234B50D4}"/>
          </ac:graphicFrameMkLst>
        </pc:graphicFrameChg>
      </pc:sldChg>
      <pc:sldChg chg="modSp new mod">
        <pc:chgData name="Secondo Brunelli" userId="1361646665bb41ba" providerId="LiveId" clId="{FC7A7CA7-5F91-4649-BD93-CE1CC770A1D6}" dt="2021-03-05T14:53:36.974" v="544" actId="27636"/>
        <pc:sldMkLst>
          <pc:docMk/>
          <pc:sldMk cId="1773941980" sldId="274"/>
        </pc:sldMkLst>
        <pc:spChg chg="mod">
          <ac:chgData name="Secondo Brunelli" userId="1361646665bb41ba" providerId="LiveId" clId="{FC7A7CA7-5F91-4649-BD93-CE1CC770A1D6}" dt="2021-03-05T14:53:36.974" v="544" actId="27636"/>
          <ac:spMkLst>
            <pc:docMk/>
            <pc:sldMk cId="1773941980" sldId="274"/>
            <ac:spMk id="2" creationId="{7EDD6B13-1306-4E6E-841A-26E5EEE30F23}"/>
          </ac:spMkLst>
        </pc:spChg>
        <pc:graphicFrameChg chg="mod">
          <ac:chgData name="Secondo Brunelli" userId="1361646665bb41ba" providerId="LiveId" clId="{FC7A7CA7-5F91-4649-BD93-CE1CC770A1D6}" dt="2021-03-05T14:52:31.909" v="499" actId="1076"/>
          <ac:graphicFrameMkLst>
            <pc:docMk/>
            <pc:sldMk cId="1773941980" sldId="274"/>
            <ac:graphicFrameMk id="4" creationId="{FF730563-E553-46CF-AA20-E3761A1C14B5}"/>
          </ac:graphicFrameMkLst>
        </pc:graphicFrameChg>
      </pc:sldChg>
      <pc:sldChg chg="modSp new mod">
        <pc:chgData name="Secondo Brunelli" userId="1361646665bb41ba" providerId="LiveId" clId="{FC7A7CA7-5F91-4649-BD93-CE1CC770A1D6}" dt="2021-03-05T14:55:33.915" v="590" actId="27636"/>
        <pc:sldMkLst>
          <pc:docMk/>
          <pc:sldMk cId="779209910" sldId="275"/>
        </pc:sldMkLst>
        <pc:spChg chg="mod">
          <ac:chgData name="Secondo Brunelli" userId="1361646665bb41ba" providerId="LiveId" clId="{FC7A7CA7-5F91-4649-BD93-CE1CC770A1D6}" dt="2021-03-05T14:55:33.915" v="590" actId="27636"/>
          <ac:spMkLst>
            <pc:docMk/>
            <pc:sldMk cId="779209910" sldId="275"/>
            <ac:spMk id="2" creationId="{4EF675F8-1901-45A2-9664-68970406919C}"/>
          </ac:spMkLst>
        </pc:spChg>
        <pc:graphicFrameChg chg="mod">
          <ac:chgData name="Secondo Brunelli" userId="1361646665bb41ba" providerId="LiveId" clId="{FC7A7CA7-5F91-4649-BD93-CE1CC770A1D6}" dt="2021-03-05T14:54:27.450" v="547" actId="14100"/>
          <ac:graphicFrameMkLst>
            <pc:docMk/>
            <pc:sldMk cId="779209910" sldId="275"/>
            <ac:graphicFrameMk id="4" creationId="{6CD49E1D-6E6D-467D-B475-C084813C8C67}"/>
          </ac:graphicFrameMkLst>
        </pc:graphicFrameChg>
      </pc:sldChg>
      <pc:sldChg chg="addSp delSp modSp new mod">
        <pc:chgData name="Secondo Brunelli" userId="1361646665bb41ba" providerId="LiveId" clId="{FC7A7CA7-5F91-4649-BD93-CE1CC770A1D6}" dt="2021-03-05T14:57:27.970" v="626" actId="14100"/>
        <pc:sldMkLst>
          <pc:docMk/>
          <pc:sldMk cId="4071041076" sldId="276"/>
        </pc:sldMkLst>
        <pc:spChg chg="mod">
          <ac:chgData name="Secondo Brunelli" userId="1361646665bb41ba" providerId="LiveId" clId="{FC7A7CA7-5F91-4649-BD93-CE1CC770A1D6}" dt="2021-03-05T14:57:27.970" v="626" actId="14100"/>
          <ac:spMkLst>
            <pc:docMk/>
            <pc:sldMk cId="4071041076" sldId="276"/>
            <ac:spMk id="2" creationId="{7248A075-065C-4AFD-A596-03799D75E821}"/>
          </ac:spMkLst>
        </pc:spChg>
        <pc:spChg chg="del">
          <ac:chgData name="Secondo Brunelli" userId="1361646665bb41ba" providerId="LiveId" clId="{FC7A7CA7-5F91-4649-BD93-CE1CC770A1D6}" dt="2021-03-05T14:56:12.488" v="592"/>
          <ac:spMkLst>
            <pc:docMk/>
            <pc:sldMk cId="4071041076" sldId="276"/>
            <ac:spMk id="3" creationId="{8BA8FD47-0B82-4861-BB7E-01116FB74FF6}"/>
          </ac:spMkLst>
        </pc:spChg>
        <pc:graphicFrameChg chg="add mod">
          <ac:chgData name="Secondo Brunelli" userId="1361646665bb41ba" providerId="LiveId" clId="{FC7A7CA7-5F91-4649-BD93-CE1CC770A1D6}" dt="2021-03-05T14:56:30.302" v="594" actId="14100"/>
          <ac:graphicFrameMkLst>
            <pc:docMk/>
            <pc:sldMk cId="4071041076" sldId="276"/>
            <ac:graphicFrameMk id="4" creationId="{5CC06C68-A17A-4D9A-B709-91F2CBB858B9}"/>
          </ac:graphicFrameMkLst>
        </pc:graphicFrameChg>
      </pc:sldChg>
      <pc:sldChg chg="modSp new mod">
        <pc:chgData name="Secondo Brunelli" userId="1361646665bb41ba" providerId="LiveId" clId="{FC7A7CA7-5F91-4649-BD93-CE1CC770A1D6}" dt="2021-03-06T14:20:47.036" v="721" actId="6549"/>
        <pc:sldMkLst>
          <pc:docMk/>
          <pc:sldMk cId="3253202415" sldId="277"/>
        </pc:sldMkLst>
        <pc:spChg chg="mod">
          <ac:chgData name="Secondo Brunelli" userId="1361646665bb41ba" providerId="LiveId" clId="{FC7A7CA7-5F91-4649-BD93-CE1CC770A1D6}" dt="2021-03-06T14:20:47.036" v="721" actId="6549"/>
          <ac:spMkLst>
            <pc:docMk/>
            <pc:sldMk cId="3253202415" sldId="277"/>
            <ac:spMk id="2" creationId="{D89DF5FE-F3BF-4AB9-98D1-7081727BB264}"/>
          </ac:spMkLst>
        </pc:spChg>
        <pc:graphicFrameChg chg="mod">
          <ac:chgData name="Secondo Brunelli" userId="1361646665bb41ba" providerId="LiveId" clId="{FC7A7CA7-5F91-4649-BD93-CE1CC770A1D6}" dt="2021-03-06T14:17:54.625" v="629" actId="14100"/>
          <ac:graphicFrameMkLst>
            <pc:docMk/>
            <pc:sldMk cId="3253202415" sldId="277"/>
            <ac:graphicFrameMk id="4" creationId="{8888F99F-6D88-448B-9A75-BE250672965A}"/>
          </ac:graphicFrameMkLst>
        </pc:graphicFrame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E5B3C5E-02A5-4396-8313-282AF15A83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B2AF736-0944-43F1-887F-C07A4A763F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9D35716-9C4A-4FD1-B544-2E89B66DB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C8808-B1C2-4724-BF39-E851A75C91A0}" type="datetimeFigureOut">
              <a:rPr lang="it-IT" smtClean="0"/>
              <a:t>06/03/2021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13A2CCB-0A0E-4F3F-98C4-578F18BD8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7E6DAE9-BA01-4325-B440-05EE9CBB3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DE8DC-0931-449A-A3A3-3310428DF8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9714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5DE31D-FFCE-45F0-AECD-E985777A1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7C154C4-11F1-49B4-8BA3-A863A162D3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2F25E40-EFBC-499A-8491-77CFA8836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C8808-B1C2-4724-BF39-E851A75C91A0}" type="datetimeFigureOut">
              <a:rPr lang="it-IT" smtClean="0"/>
              <a:t>06/03/2021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F9F19D4-F57D-4172-BEF4-C1CACC57B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2500D47-BB34-4A9C-99D4-3759466C1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DE8DC-0931-449A-A3A3-3310428DF8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1305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0045B5F1-1786-4915-81DD-DC7D3D2F3A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47D271E-C12C-4A6A-9B63-A4387DD2C2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FF6194B-504D-4CC8-91FB-3F438DC24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C8808-B1C2-4724-BF39-E851A75C91A0}" type="datetimeFigureOut">
              <a:rPr lang="it-IT" smtClean="0"/>
              <a:t>06/03/2021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7219A89-974B-4A3C-BD73-4AACD2BA9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ADFE618-24E8-4A05-990D-355F93FB3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DE8DC-0931-449A-A3A3-3310428DF8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6725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34B6249-FBBB-4C58-A9F4-038C941DA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6AE9E05-8132-4422-92E9-4E1BC9BFA3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B255F67-7939-44E7-9512-C17FF061A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C8808-B1C2-4724-BF39-E851A75C91A0}" type="datetimeFigureOut">
              <a:rPr lang="it-IT" smtClean="0"/>
              <a:t>06/03/2021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FE4535E-B392-45E0-90FB-051D1D1BE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50B07B3-893F-4572-9F40-6E20AC1C6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DE8DC-0931-449A-A3A3-3310428DF8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9616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2A3462B-B43E-4097-AF28-D6CDAF2B4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A459F48-94C3-4144-BA7D-AFAB8D06F6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E09B2B3-CAAF-4F51-9142-37EF71D94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C8808-B1C2-4724-BF39-E851A75C91A0}" type="datetimeFigureOut">
              <a:rPr lang="it-IT" smtClean="0"/>
              <a:t>06/03/2021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269BBC4-CCA9-498E-B5F0-8B6363E52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9F99554-C73C-42EF-BAC9-33E9476AB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DE8DC-0931-449A-A3A3-3310428DF8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1601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5B66C4-2DF4-4E77-94D7-20E8E1152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51FE603-E1E9-4EEE-A4F4-DF7590BBC4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01ABA31-87A6-4D0E-B083-6B718F6890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DE6951F-C8FC-4DE6-9B8B-48B1C27C1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C8808-B1C2-4724-BF39-E851A75C91A0}" type="datetimeFigureOut">
              <a:rPr lang="it-IT" smtClean="0"/>
              <a:t>06/03/2021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E948291-5845-42A4-8294-4AB9A825B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CA98840-C0EA-4985-BB5B-338D70DA7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DE8DC-0931-449A-A3A3-3310428DF8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1376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1DA07F-0B44-4075-A1DF-112C52AA4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B241864-7165-4762-B91C-B75C2A097C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15C2740-19E0-4239-863E-90E52C14D9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7B5AF9BA-8794-4729-8CED-E274D99418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E4EBF28-D04C-4745-B67C-F88DE35736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50458883-2705-455A-8992-2070CB283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C8808-B1C2-4724-BF39-E851A75C91A0}" type="datetimeFigureOut">
              <a:rPr lang="it-IT" smtClean="0"/>
              <a:t>06/03/2021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662E7A1B-2BF6-4C5E-9558-60D02A38A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D1C745C-7F14-4F83-9276-5BFD6E1B6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DE8DC-0931-449A-A3A3-3310428DF8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1928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B6E064-9372-4E56-B18F-689C28854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E77D443-446C-4B1A-8A9A-31731B601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C8808-B1C2-4724-BF39-E851A75C91A0}" type="datetimeFigureOut">
              <a:rPr lang="it-IT" smtClean="0"/>
              <a:t>06/03/2021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E96783E-0ED8-461C-A1BF-618401A62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22AF0A7-FCF9-4351-A9AC-B41BC20F9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DE8DC-0931-449A-A3A3-3310428DF8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733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3A03B6BC-62C5-4D16-BA7C-61F0A19A0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C8808-B1C2-4724-BF39-E851A75C91A0}" type="datetimeFigureOut">
              <a:rPr lang="it-IT" smtClean="0"/>
              <a:t>06/03/2021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CADE302-C882-461F-8EE7-B4CC73B01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5AA9945-7930-44FE-88E3-680235F3F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DE8DC-0931-449A-A3A3-3310428DF8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4552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AA632E-EC98-4C53-8451-775BD0B42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BA500C0-9384-410E-B687-5108F5A18A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4D6B4D4-75BA-48D8-A837-E9383199C4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53E4243-E181-4C58-865C-F9FE21414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C8808-B1C2-4724-BF39-E851A75C91A0}" type="datetimeFigureOut">
              <a:rPr lang="it-IT" smtClean="0"/>
              <a:t>06/03/2021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5008AF1-8BD9-4015-AD87-E70DD26F7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D91910B-081D-4134-B5A0-EA433323F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DE8DC-0931-449A-A3A3-3310428DF8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4835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02103EE-13C2-4715-AD4A-8739886C7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CCE66B3-90D4-405F-8F85-A31292962A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75BE274-40DD-47CB-9F79-ADC8F2EAA1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E209CFD-E121-44CE-8E36-B8454B2F7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C8808-B1C2-4724-BF39-E851A75C91A0}" type="datetimeFigureOut">
              <a:rPr lang="it-IT" smtClean="0"/>
              <a:t>06/03/2021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A6E7D48-B6AD-4B8F-99EC-A2EAF2393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8C24779-DAB9-43E9-9A46-3CCFAB9A3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DE8DC-0931-449A-A3A3-3310428DF8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7293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4D62F119-4342-4026-BC23-6EC476B76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86D88AA-A883-429B-A690-8B741AC71C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F922875-5E21-49E3-B5D5-E6B4AB2752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1C8808-B1C2-4724-BF39-E851A75C91A0}" type="datetimeFigureOut">
              <a:rPr lang="it-IT" smtClean="0"/>
              <a:t>06/03/2021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3272445-714A-46D3-B289-76542611A3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10320AA-F37C-4D92-90E1-B42D82D369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7DE8DC-0931-449A-A3A3-3310428DF8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9465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wmf"/><Relationship Id="rId4" Type="http://schemas.openxmlformats.org/officeDocument/2006/relationships/oleObject" Target="../embeddings/oleObject12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oleObject" Target="../embeddings/oleObject13.bin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wmf"/><Relationship Id="rId4" Type="http://schemas.openxmlformats.org/officeDocument/2006/relationships/oleObject" Target="../embeddings/oleObject15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oleObject" Target="../embeddings/oleObject16.bin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oleObject" Target="../embeddings/oleObject17.bin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oleObject" Target="../embeddings/oleObject18.bin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oleObject" Target="../embeddings/oleObject19.bin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oleObject" Target="../embeddings/oleObject20.bin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oleObject" Target="../embeddings/oleObject21.bin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oleObject" Target="../embeddings/oleObject22.bin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oleObject" Target="../embeddings/oleObject23.bin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oleObject" Target="../embeddings/oleObject24.bin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96E0FC-71E7-4B37-927F-56710D412F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48869" y="1122363"/>
            <a:ext cx="3530379" cy="2387600"/>
          </a:xfrm>
        </p:spPr>
        <p:txBody>
          <a:bodyPr>
            <a:normAutofit/>
          </a:bodyPr>
          <a:lstStyle/>
          <a:p>
            <a:r>
              <a:rPr lang="it-IT" sz="2800" dirty="0"/>
              <a:t>La Notte</a:t>
            </a:r>
            <a:br>
              <a:rPr lang="it-IT" sz="2800" dirty="0"/>
            </a:br>
            <a:r>
              <a:rPr lang="it-IT" sz="2800" dirty="0"/>
              <a:t>Tomba di </a:t>
            </a:r>
            <a:br>
              <a:rPr lang="it-IT" sz="2800" dirty="0"/>
            </a:br>
            <a:r>
              <a:rPr lang="it-IT" sz="2800" dirty="0"/>
              <a:t>Giuliano de’ Medici</a:t>
            </a:r>
            <a:br>
              <a:rPr lang="it-IT" sz="2800" dirty="0"/>
            </a:br>
            <a:r>
              <a:rPr lang="it-IT" sz="2800" dirty="0"/>
              <a:t>1526-31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2C9FFDA-4220-47F0-B770-2EBA117975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18ADB5DB-3BC8-42FC-B073-5905E9C51FA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870311"/>
              </p:ext>
            </p:extLst>
          </p:nvPr>
        </p:nvGraphicFramePr>
        <p:xfrm>
          <a:off x="2310489" y="0"/>
          <a:ext cx="5850236" cy="676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Reader.Document">
                  <p:embed/>
                </p:oleObj>
              </mc:Choice>
              <mc:Fallback>
                <p:oleObj name="PDF" r:id="rId2" imgW="0" imgH="360" progId="FoxitReader.Document">
                  <p:embed/>
                  <p:pic>
                    <p:nvPicPr>
                      <p:cNvPr id="4" name="Oggetto 3">
                        <a:extLst>
                          <a:ext uri="{FF2B5EF4-FFF2-40B4-BE49-F238E27FC236}">
                            <a16:creationId xmlns:a16="http://schemas.microsoft.com/office/drawing/2014/main" id="{18ADB5DB-3BC8-42FC-B073-5905E9C51FA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310489" y="0"/>
                        <a:ext cx="5850236" cy="676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212560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ADF78D-49CB-4B38-9F20-7B22BE4A0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5602" y="365125"/>
            <a:ext cx="3347501" cy="5558597"/>
          </a:xfrm>
        </p:spPr>
        <p:txBody>
          <a:bodyPr>
            <a:normAutofit/>
          </a:bodyPr>
          <a:lstStyle/>
          <a:p>
            <a:pPr algn="ctr"/>
            <a:r>
              <a:rPr lang="it-IT" sz="2800" dirty="0"/>
              <a:t>Il Giorno</a:t>
            </a:r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7AA81233-6B83-44B0-A6C0-313260F773F2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8187351"/>
              </p:ext>
            </p:extLst>
          </p:nvPr>
        </p:nvGraphicFramePr>
        <p:xfrm>
          <a:off x="2918129" y="1961"/>
          <a:ext cx="5438692" cy="6844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Reader.Document">
                  <p:embed/>
                </p:oleObj>
              </mc:Choice>
              <mc:Fallback>
                <p:oleObj name="PDF" r:id="rId2" imgW="0" imgH="360" progId="FoxitReader.Document">
                  <p:embed/>
                  <p:pic>
                    <p:nvPicPr>
                      <p:cNvPr id="4" name="Segnaposto contenuto 3">
                        <a:extLst>
                          <a:ext uri="{FF2B5EF4-FFF2-40B4-BE49-F238E27FC236}">
                            <a16:creationId xmlns:a16="http://schemas.microsoft.com/office/drawing/2014/main" id="{7AA81233-6B83-44B0-A6C0-313260F773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918129" y="1961"/>
                        <a:ext cx="5438692" cy="6844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293636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EEF8D37-385D-46D7-8675-1A5B22256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8053" y="6671144"/>
            <a:ext cx="12443791" cy="397566"/>
          </a:xfrm>
        </p:spPr>
        <p:txBody>
          <a:bodyPr>
            <a:noAutofit/>
          </a:bodyPr>
          <a:lstStyle/>
          <a:p>
            <a:pPr algn="ctr"/>
            <a:r>
              <a:rPr lang="it-IT" sz="2800" dirty="0"/>
              <a:t>Tomba di Lorenzo de’ Medici, 1524-31, Firenze, San Lorenzo, Sacrestia Nuova</a:t>
            </a:r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87B18359-1778-4DDB-AD7D-CA0868AC354B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1687567"/>
              </p:ext>
            </p:extLst>
          </p:nvPr>
        </p:nvGraphicFramePr>
        <p:xfrm>
          <a:off x="707666" y="0"/>
          <a:ext cx="5580784" cy="66711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Reader.Document">
                  <p:embed/>
                </p:oleObj>
              </mc:Choice>
              <mc:Fallback>
                <p:oleObj name="PDF" r:id="rId2" imgW="0" imgH="360" progId="FoxitReader.Document">
                  <p:embed/>
                  <p:pic>
                    <p:nvPicPr>
                      <p:cNvPr id="4" name="Segnaposto contenuto 3">
                        <a:extLst>
                          <a:ext uri="{FF2B5EF4-FFF2-40B4-BE49-F238E27FC236}">
                            <a16:creationId xmlns:a16="http://schemas.microsoft.com/office/drawing/2014/main" id="{87B18359-1778-4DDB-AD7D-CA0868AC354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07666" y="0"/>
                        <a:ext cx="5580784" cy="66711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ggetto 4">
            <a:extLst>
              <a:ext uri="{FF2B5EF4-FFF2-40B4-BE49-F238E27FC236}">
                <a16:creationId xmlns:a16="http://schemas.microsoft.com/office/drawing/2014/main" id="{52B59A2C-C930-42A0-9F84-424F5223F7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7577006"/>
              </p:ext>
            </p:extLst>
          </p:nvPr>
        </p:nvGraphicFramePr>
        <p:xfrm>
          <a:off x="6232791" y="0"/>
          <a:ext cx="5036714" cy="66711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4" imgW="0" imgH="360" progId="FoxitReader.Document">
                  <p:embed/>
                </p:oleObj>
              </mc:Choice>
              <mc:Fallback>
                <p:oleObj name="PDF" r:id="rId4" imgW="0" imgH="360" progId="FoxitReader.Document">
                  <p:embed/>
                  <p:pic>
                    <p:nvPicPr>
                      <p:cNvPr id="5" name="Oggetto 4">
                        <a:extLst>
                          <a:ext uri="{FF2B5EF4-FFF2-40B4-BE49-F238E27FC236}">
                            <a16:creationId xmlns:a16="http://schemas.microsoft.com/office/drawing/2014/main" id="{52B59A2C-C930-42A0-9F84-424F5223F7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232791" y="0"/>
                        <a:ext cx="5036714" cy="66711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659872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6EE74B-3C29-4751-9DD6-2F04D0690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1850" y="365125"/>
            <a:ext cx="3116912" cy="6202652"/>
          </a:xfrm>
        </p:spPr>
        <p:txBody>
          <a:bodyPr>
            <a:normAutofit/>
          </a:bodyPr>
          <a:lstStyle/>
          <a:p>
            <a:pPr algn="ctr"/>
            <a:r>
              <a:rPr lang="it-IT" sz="2800" dirty="0"/>
              <a:t>Lorenzo de’ Medici</a:t>
            </a:r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0279B362-5921-4D45-B98F-85C267B47F3F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2919769"/>
              </p:ext>
            </p:extLst>
          </p:nvPr>
        </p:nvGraphicFramePr>
        <p:xfrm>
          <a:off x="2910177" y="-38580"/>
          <a:ext cx="5760094" cy="73060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Reader.Document">
                  <p:embed/>
                </p:oleObj>
              </mc:Choice>
              <mc:Fallback>
                <p:oleObj name="PDF" r:id="rId2" imgW="0" imgH="360" progId="FoxitReader.Document">
                  <p:embed/>
                  <p:pic>
                    <p:nvPicPr>
                      <p:cNvPr id="4" name="Segnaposto contenuto 3">
                        <a:extLst>
                          <a:ext uri="{FF2B5EF4-FFF2-40B4-BE49-F238E27FC236}">
                            <a16:creationId xmlns:a16="http://schemas.microsoft.com/office/drawing/2014/main" id="{0279B362-5921-4D45-B98F-85C267B47F3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910177" y="-38580"/>
                        <a:ext cx="5760094" cy="73060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248205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7E3211-A038-4043-BAB0-842BDF077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4755"/>
            <a:ext cx="10515600" cy="381662"/>
          </a:xfrm>
        </p:spPr>
        <p:txBody>
          <a:bodyPr>
            <a:noAutofit/>
          </a:bodyPr>
          <a:lstStyle/>
          <a:p>
            <a:pPr algn="ctr"/>
            <a:r>
              <a:rPr lang="it-IT" sz="2800" dirty="0"/>
              <a:t>Il Crepuscolo</a:t>
            </a:r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A537ECB1-A222-4053-948D-B6D91A84ED22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2185810"/>
              </p:ext>
            </p:extLst>
          </p:nvPr>
        </p:nvGraphicFramePr>
        <p:xfrm>
          <a:off x="930303" y="-27830"/>
          <a:ext cx="5231043" cy="67347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Reader.Document">
                  <p:embed/>
                </p:oleObj>
              </mc:Choice>
              <mc:Fallback>
                <p:oleObj name="PDF" r:id="rId2" imgW="0" imgH="360" progId="FoxitReader.Document">
                  <p:embed/>
                  <p:pic>
                    <p:nvPicPr>
                      <p:cNvPr id="4" name="Segnaposto contenuto 3">
                        <a:extLst>
                          <a:ext uri="{FF2B5EF4-FFF2-40B4-BE49-F238E27FC236}">
                            <a16:creationId xmlns:a16="http://schemas.microsoft.com/office/drawing/2014/main" id="{A537ECB1-A222-4053-948D-B6D91A84ED2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30303" y="-27830"/>
                        <a:ext cx="5231043" cy="67347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ggetto 4">
            <a:extLst>
              <a:ext uri="{FF2B5EF4-FFF2-40B4-BE49-F238E27FC236}">
                <a16:creationId xmlns:a16="http://schemas.microsoft.com/office/drawing/2014/main" id="{DFF562C7-AAB4-4F82-B8BD-F1F4682887C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7277774"/>
              </p:ext>
            </p:extLst>
          </p:nvPr>
        </p:nvGraphicFramePr>
        <p:xfrm>
          <a:off x="6096000" y="-55659"/>
          <a:ext cx="5092811" cy="67904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4" imgW="0" imgH="360" progId="FoxitReader.Document">
                  <p:embed/>
                </p:oleObj>
              </mc:Choice>
              <mc:Fallback>
                <p:oleObj name="PDF" r:id="rId4" imgW="0" imgH="360" progId="FoxitReader.Document">
                  <p:embed/>
                  <p:pic>
                    <p:nvPicPr>
                      <p:cNvPr id="5" name="Oggetto 4">
                        <a:extLst>
                          <a:ext uri="{FF2B5EF4-FFF2-40B4-BE49-F238E27FC236}">
                            <a16:creationId xmlns:a16="http://schemas.microsoft.com/office/drawing/2014/main" id="{DFF562C7-AAB4-4F82-B8BD-F1F4682887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96000" y="-55659"/>
                        <a:ext cx="5092811" cy="67904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004183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94447A-123C-498F-B3F5-7FCFFFC65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8239" y="365125"/>
            <a:ext cx="3164619" cy="5431376"/>
          </a:xfrm>
        </p:spPr>
        <p:txBody>
          <a:bodyPr>
            <a:normAutofit/>
          </a:bodyPr>
          <a:lstStyle/>
          <a:p>
            <a:pPr algn="ctr"/>
            <a:r>
              <a:rPr lang="it-IT" sz="2800" dirty="0"/>
              <a:t>L’Aurora</a:t>
            </a:r>
            <a:br>
              <a:rPr lang="it-IT" sz="2800" dirty="0"/>
            </a:br>
            <a:r>
              <a:rPr lang="it-IT" sz="2800" dirty="0"/>
              <a:t>1524-27</a:t>
            </a:r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F4DA8675-6717-43F1-BE38-1C6D382FFC4B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71542679"/>
              </p:ext>
            </p:extLst>
          </p:nvPr>
        </p:nvGraphicFramePr>
        <p:xfrm>
          <a:off x="2973788" y="-44006"/>
          <a:ext cx="5568047" cy="7216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Reader.Document">
                  <p:embed/>
                </p:oleObj>
              </mc:Choice>
              <mc:Fallback>
                <p:oleObj name="PDF" r:id="rId2" imgW="0" imgH="360" progId="FoxitReader.Document">
                  <p:embed/>
                  <p:pic>
                    <p:nvPicPr>
                      <p:cNvPr id="4" name="Segnaposto contenuto 3">
                        <a:extLst>
                          <a:ext uri="{FF2B5EF4-FFF2-40B4-BE49-F238E27FC236}">
                            <a16:creationId xmlns:a16="http://schemas.microsoft.com/office/drawing/2014/main" id="{F4DA8675-6717-43F1-BE38-1C6D382FFC4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973788" y="-44006"/>
                        <a:ext cx="5568047" cy="7216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718720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E80C92-DD39-411F-A135-CF0D58767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1018" y="365125"/>
            <a:ext cx="3395208" cy="4501073"/>
          </a:xfrm>
        </p:spPr>
        <p:txBody>
          <a:bodyPr>
            <a:normAutofit/>
          </a:bodyPr>
          <a:lstStyle/>
          <a:p>
            <a:pPr algn="ctr"/>
            <a:r>
              <a:rPr lang="it-IT" sz="2800" dirty="0"/>
              <a:t>Lorenzo de’ Medici</a:t>
            </a:r>
            <a:br>
              <a:rPr lang="it-IT" sz="2800" dirty="0"/>
            </a:br>
            <a:r>
              <a:rPr lang="it-IT" sz="2800" dirty="0"/>
              <a:t>1525</a:t>
            </a:r>
            <a:br>
              <a:rPr lang="it-IT" sz="2800" dirty="0"/>
            </a:br>
            <a:r>
              <a:rPr lang="it-IT" sz="2800" dirty="0"/>
              <a:t>altezza 178</a:t>
            </a:r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9B5A8631-475D-4C76-AA36-442F2C2BFE02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5275713"/>
              </p:ext>
            </p:extLst>
          </p:nvPr>
        </p:nvGraphicFramePr>
        <p:xfrm>
          <a:off x="2965837" y="-7948"/>
          <a:ext cx="5562254" cy="71243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Reader.Document">
                  <p:embed/>
                </p:oleObj>
              </mc:Choice>
              <mc:Fallback>
                <p:oleObj name="PDF" r:id="rId2" imgW="0" imgH="360" progId="FoxitReader.Document">
                  <p:embed/>
                  <p:pic>
                    <p:nvPicPr>
                      <p:cNvPr id="4" name="Segnaposto contenuto 3">
                        <a:extLst>
                          <a:ext uri="{FF2B5EF4-FFF2-40B4-BE49-F238E27FC236}">
                            <a16:creationId xmlns:a16="http://schemas.microsoft.com/office/drawing/2014/main" id="{9B5A8631-475D-4C76-AA36-442F2C2BFE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965837" y="-7948"/>
                        <a:ext cx="5562254" cy="71243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18977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7DF609-0558-4CBF-A7CC-531A15AA8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6376" y="365125"/>
            <a:ext cx="3577424" cy="5431376"/>
          </a:xfrm>
        </p:spPr>
        <p:txBody>
          <a:bodyPr>
            <a:normAutofit/>
          </a:bodyPr>
          <a:lstStyle/>
          <a:p>
            <a:pPr algn="ctr"/>
            <a:r>
              <a:rPr lang="it-IT" sz="2800" dirty="0"/>
              <a:t>Il Crepuscolo</a:t>
            </a:r>
            <a:br>
              <a:rPr lang="it-IT" sz="2800" dirty="0"/>
            </a:br>
            <a:r>
              <a:rPr lang="it-IT" sz="2800" dirty="0"/>
              <a:t>1524</a:t>
            </a:r>
            <a:br>
              <a:rPr lang="it-IT" sz="2800" dirty="0"/>
            </a:br>
            <a:r>
              <a:rPr lang="it-IT" sz="2800" dirty="0"/>
              <a:t>lunghezza</a:t>
            </a:r>
            <a:br>
              <a:rPr lang="it-IT" sz="2800" dirty="0"/>
            </a:br>
            <a:r>
              <a:rPr lang="it-IT" sz="2800" dirty="0"/>
              <a:t>cm 195</a:t>
            </a:r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5575E2C0-DB76-44DD-A95A-C07A37E9DBDA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4916323"/>
              </p:ext>
            </p:extLst>
          </p:nvPr>
        </p:nvGraphicFramePr>
        <p:xfrm>
          <a:off x="0" y="0"/>
          <a:ext cx="7628020" cy="76280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Reader.Document">
                  <p:embed/>
                </p:oleObj>
              </mc:Choice>
              <mc:Fallback>
                <p:oleObj name="PDF" r:id="rId2" imgW="0" imgH="360" progId="FoxitReader.Document">
                  <p:embed/>
                  <p:pic>
                    <p:nvPicPr>
                      <p:cNvPr id="4" name="Segnaposto contenuto 3">
                        <a:extLst>
                          <a:ext uri="{FF2B5EF4-FFF2-40B4-BE49-F238E27FC236}">
                            <a16:creationId xmlns:a16="http://schemas.microsoft.com/office/drawing/2014/main" id="{5575E2C0-DB76-44DD-A95A-C07A37E9DBD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7628020" cy="76280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576033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C5BCF3-85CF-45E0-9516-D5B377FB4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7978" y="365125"/>
            <a:ext cx="4165821" cy="1325563"/>
          </a:xfrm>
        </p:spPr>
        <p:txBody>
          <a:bodyPr>
            <a:normAutofit/>
          </a:bodyPr>
          <a:lstStyle/>
          <a:p>
            <a:pPr algn="ctr"/>
            <a:r>
              <a:rPr lang="it-IT" sz="2800" dirty="0"/>
              <a:t>L’Aurora</a:t>
            </a:r>
            <a:br>
              <a:rPr lang="it-IT" sz="2800" dirty="0"/>
            </a:br>
            <a:r>
              <a:rPr lang="it-IT" sz="2800" dirty="0"/>
              <a:t>1524-27</a:t>
            </a:r>
            <a:br>
              <a:rPr lang="it-IT" sz="2800" dirty="0"/>
            </a:br>
            <a:r>
              <a:rPr lang="it-IT" sz="2800" dirty="0"/>
              <a:t>lunghezza cm 206</a:t>
            </a:r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DDBEA162-1FBE-4773-834D-E38BE92B7D52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4532569"/>
              </p:ext>
            </p:extLst>
          </p:nvPr>
        </p:nvGraphicFramePr>
        <p:xfrm>
          <a:off x="-1" y="-1"/>
          <a:ext cx="6951429" cy="70050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Reader.Document">
                  <p:embed/>
                </p:oleObj>
              </mc:Choice>
              <mc:Fallback>
                <p:oleObj name="PDF" r:id="rId2" imgW="0" imgH="360" progId="FoxitReader.Document">
                  <p:embed/>
                  <p:pic>
                    <p:nvPicPr>
                      <p:cNvPr id="4" name="Segnaposto contenuto 3">
                        <a:extLst>
                          <a:ext uri="{FF2B5EF4-FFF2-40B4-BE49-F238E27FC236}">
                            <a16:creationId xmlns:a16="http://schemas.microsoft.com/office/drawing/2014/main" id="{DDBEA162-1FBE-4773-834D-E38BE92B7D5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1" y="-1"/>
                        <a:ext cx="6951429" cy="70050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180616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E30290E-F495-490A-A4E1-D95CEC25C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0430" y="365125"/>
            <a:ext cx="2933369" cy="5781233"/>
          </a:xfrm>
        </p:spPr>
        <p:txBody>
          <a:bodyPr>
            <a:normAutofit/>
          </a:bodyPr>
          <a:lstStyle/>
          <a:p>
            <a:pPr algn="ctr"/>
            <a:r>
              <a:rPr lang="it-IT" sz="2800" dirty="0"/>
              <a:t>Giuliano de’ Medici</a:t>
            </a:r>
            <a:br>
              <a:rPr lang="it-IT" sz="2800" dirty="0"/>
            </a:br>
            <a:r>
              <a:rPr lang="it-IT" sz="2800" dirty="0"/>
              <a:t>1526-34</a:t>
            </a:r>
            <a:br>
              <a:rPr lang="it-IT" sz="2800" dirty="0"/>
            </a:br>
            <a:r>
              <a:rPr lang="it-IT" sz="2800" dirty="0"/>
              <a:t>altezza cm 173</a:t>
            </a:r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FF91E169-6DC9-4378-86D7-90E7234B50D4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6311034"/>
              </p:ext>
            </p:extLst>
          </p:nvPr>
        </p:nvGraphicFramePr>
        <p:xfrm>
          <a:off x="3132815" y="23774"/>
          <a:ext cx="5046958" cy="67745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Reader.Document">
                  <p:embed/>
                </p:oleObj>
              </mc:Choice>
              <mc:Fallback>
                <p:oleObj name="PDF" r:id="rId2" imgW="0" imgH="360" progId="FoxitReader.Document">
                  <p:embed/>
                  <p:pic>
                    <p:nvPicPr>
                      <p:cNvPr id="4" name="Segnaposto contenuto 3">
                        <a:extLst>
                          <a:ext uri="{FF2B5EF4-FFF2-40B4-BE49-F238E27FC236}">
                            <a16:creationId xmlns:a16="http://schemas.microsoft.com/office/drawing/2014/main" id="{FF91E169-6DC9-4378-86D7-90E7234B50D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32815" y="23774"/>
                        <a:ext cx="5046958" cy="67745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190188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DD6B13-1306-4E6E-841A-26E5EEE30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8038" y="365125"/>
            <a:ext cx="3840480" cy="5097421"/>
          </a:xfrm>
        </p:spPr>
        <p:txBody>
          <a:bodyPr>
            <a:normAutofit/>
          </a:bodyPr>
          <a:lstStyle/>
          <a:p>
            <a:pPr algn="ctr"/>
            <a:r>
              <a:rPr lang="it-IT" sz="2800" dirty="0"/>
              <a:t>La Notte</a:t>
            </a:r>
            <a:br>
              <a:rPr lang="it-IT" sz="2800" dirty="0"/>
            </a:br>
            <a:r>
              <a:rPr lang="it-IT" sz="2800" dirty="0"/>
              <a:t>1526-1531</a:t>
            </a:r>
            <a:br>
              <a:rPr lang="it-IT" sz="2800" dirty="0"/>
            </a:br>
            <a:r>
              <a:rPr lang="it-IT" sz="2800" dirty="0"/>
              <a:t>lunghezza </a:t>
            </a:r>
            <a:br>
              <a:rPr lang="it-IT" sz="2800" dirty="0"/>
            </a:br>
            <a:r>
              <a:rPr lang="it-IT" sz="2800" dirty="0"/>
              <a:t>cm 194</a:t>
            </a:r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FF730563-E553-46CF-AA20-E3761A1C14B5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9556484"/>
              </p:ext>
            </p:extLst>
          </p:nvPr>
        </p:nvGraphicFramePr>
        <p:xfrm>
          <a:off x="-63611" y="0"/>
          <a:ext cx="7997485" cy="69812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Reader.Document">
                  <p:embed/>
                </p:oleObj>
              </mc:Choice>
              <mc:Fallback>
                <p:oleObj name="PDF" r:id="rId2" imgW="0" imgH="360" progId="FoxitReader.Document">
                  <p:embed/>
                  <p:pic>
                    <p:nvPicPr>
                      <p:cNvPr id="4" name="Segnaposto contenuto 3">
                        <a:extLst>
                          <a:ext uri="{FF2B5EF4-FFF2-40B4-BE49-F238E27FC236}">
                            <a16:creationId xmlns:a16="http://schemas.microsoft.com/office/drawing/2014/main" id="{FF730563-E553-46CF-AA20-E3761A1C14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63611" y="0"/>
                        <a:ext cx="7997485" cy="69812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739419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A72922-2AAC-4104-B293-4749EA710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067" y="365125"/>
            <a:ext cx="3260035" cy="5351863"/>
          </a:xfrm>
        </p:spPr>
        <p:txBody>
          <a:bodyPr>
            <a:normAutofit/>
          </a:bodyPr>
          <a:lstStyle/>
          <a:p>
            <a:pPr algn="ctr"/>
            <a:r>
              <a:rPr lang="it-IT" sz="2800" dirty="0"/>
              <a:t>Tomba di</a:t>
            </a:r>
            <a:br>
              <a:rPr lang="it-IT" sz="2800" dirty="0"/>
            </a:br>
            <a:r>
              <a:rPr lang="it-IT" sz="2800" dirty="0"/>
              <a:t>Giuliano de’ Medici</a:t>
            </a:r>
            <a:br>
              <a:rPr lang="it-IT" sz="2800" dirty="0"/>
            </a:br>
            <a:r>
              <a:rPr lang="it-IT" sz="2800" dirty="0"/>
              <a:t>1526-34</a:t>
            </a:r>
            <a:br>
              <a:rPr lang="it-IT" sz="2800" dirty="0"/>
            </a:br>
            <a:r>
              <a:rPr lang="it-IT" sz="2800" dirty="0"/>
              <a:t>Firenze</a:t>
            </a:r>
            <a:br>
              <a:rPr lang="it-IT" sz="2800" dirty="0"/>
            </a:br>
            <a:r>
              <a:rPr lang="it-IT" sz="2800" dirty="0"/>
              <a:t>San Lorenzo</a:t>
            </a:r>
            <a:br>
              <a:rPr lang="it-IT" sz="2800" dirty="0"/>
            </a:br>
            <a:r>
              <a:rPr lang="it-IT" sz="2800" dirty="0"/>
              <a:t>Sacrestia Nuova </a:t>
            </a:r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BDAFFD4B-48AD-4C95-A0D2-8CF024BF491D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5845891"/>
              </p:ext>
            </p:extLst>
          </p:nvPr>
        </p:nvGraphicFramePr>
        <p:xfrm>
          <a:off x="2747236" y="0"/>
          <a:ext cx="5736806" cy="68546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Reader.Document">
                  <p:embed/>
                </p:oleObj>
              </mc:Choice>
              <mc:Fallback>
                <p:oleObj name="PDF" r:id="rId2" imgW="0" imgH="360" progId="FoxitReader.Document">
                  <p:embed/>
                  <p:pic>
                    <p:nvPicPr>
                      <p:cNvPr id="4" name="Segnaposto contenuto 3">
                        <a:extLst>
                          <a:ext uri="{FF2B5EF4-FFF2-40B4-BE49-F238E27FC236}">
                            <a16:creationId xmlns:a16="http://schemas.microsoft.com/office/drawing/2014/main" id="{BDAFFD4B-48AD-4C95-A0D2-8CF024BF49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747236" y="0"/>
                        <a:ext cx="5736806" cy="68546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646125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F675F8-1901-45A2-9664-689704069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4184" y="365125"/>
            <a:ext cx="3219616" cy="5161032"/>
          </a:xfrm>
        </p:spPr>
        <p:txBody>
          <a:bodyPr>
            <a:normAutofit/>
          </a:bodyPr>
          <a:lstStyle/>
          <a:p>
            <a:pPr algn="ctr"/>
            <a:r>
              <a:rPr lang="it-IT" sz="2800" dirty="0"/>
              <a:t>Il Giorno</a:t>
            </a:r>
            <a:br>
              <a:rPr lang="it-IT" sz="2800" dirty="0"/>
            </a:br>
            <a:r>
              <a:rPr lang="it-IT" sz="2800" dirty="0"/>
              <a:t>1526-1531</a:t>
            </a:r>
            <a:br>
              <a:rPr lang="it-IT" sz="2800" dirty="0"/>
            </a:br>
            <a:r>
              <a:rPr lang="it-IT" sz="2800" dirty="0"/>
              <a:t>lunghezza </a:t>
            </a:r>
            <a:br>
              <a:rPr lang="it-IT" sz="2800" dirty="0"/>
            </a:br>
            <a:r>
              <a:rPr lang="it-IT" sz="2800" dirty="0"/>
              <a:t>cm 185</a:t>
            </a:r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6CD49E1D-6E6D-467D-B475-C084813C8C67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1723619"/>
              </p:ext>
            </p:extLst>
          </p:nvPr>
        </p:nvGraphicFramePr>
        <p:xfrm>
          <a:off x="0" y="0"/>
          <a:ext cx="7933863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Reader.Document">
                  <p:embed/>
                </p:oleObj>
              </mc:Choice>
              <mc:Fallback>
                <p:oleObj name="PDF" r:id="rId2" imgW="0" imgH="360" progId="FoxitReader.Document">
                  <p:embed/>
                  <p:pic>
                    <p:nvPicPr>
                      <p:cNvPr id="4" name="Segnaposto contenuto 3">
                        <a:extLst>
                          <a:ext uri="{FF2B5EF4-FFF2-40B4-BE49-F238E27FC236}">
                            <a16:creationId xmlns:a16="http://schemas.microsoft.com/office/drawing/2014/main" id="{6CD49E1D-6E6D-467D-B475-C084813C8C6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7933863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792099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48A075-065C-4AFD-A596-03799D75E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4428" y="365125"/>
            <a:ext cx="3259372" cy="4803223"/>
          </a:xfrm>
        </p:spPr>
        <p:txBody>
          <a:bodyPr>
            <a:normAutofit/>
          </a:bodyPr>
          <a:lstStyle/>
          <a:p>
            <a:pPr algn="ctr"/>
            <a:r>
              <a:rPr lang="it-IT" sz="2800" dirty="0"/>
              <a:t>Giuliano de’ medici</a:t>
            </a:r>
            <a:br>
              <a:rPr lang="it-IT" sz="2800" dirty="0"/>
            </a:br>
            <a:r>
              <a:rPr lang="it-IT" sz="2800" dirty="0"/>
              <a:t>1526-34</a:t>
            </a:r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5CC06C68-A17A-4D9A-B709-91F2CBB858B9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798168"/>
              </p:ext>
            </p:extLst>
          </p:nvPr>
        </p:nvGraphicFramePr>
        <p:xfrm>
          <a:off x="0" y="0"/>
          <a:ext cx="7610567" cy="74742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Reader.Document">
                  <p:embed/>
                </p:oleObj>
              </mc:Choice>
              <mc:Fallback>
                <p:oleObj name="PDF" r:id="rId2" imgW="0" imgH="360" progId="FoxitReader.Document">
                  <p:embed/>
                  <p:pic>
                    <p:nvPicPr>
                      <p:cNvPr id="4" name="Segnaposto contenuto 3">
                        <a:extLst>
                          <a:ext uri="{FF2B5EF4-FFF2-40B4-BE49-F238E27FC236}">
                            <a16:creationId xmlns:a16="http://schemas.microsoft.com/office/drawing/2014/main" id="{5CC06C68-A17A-4D9A-B709-91F2CBB858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7610567" cy="74742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710410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89DF5FE-F3BF-4AB9-98D1-7081727BB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0" y="365125"/>
            <a:ext cx="4038600" cy="5693769"/>
          </a:xfrm>
        </p:spPr>
        <p:txBody>
          <a:bodyPr>
            <a:normAutofit/>
          </a:bodyPr>
          <a:lstStyle/>
          <a:p>
            <a:pPr algn="ctr"/>
            <a:r>
              <a:rPr lang="it-IT" sz="2800" dirty="0"/>
              <a:t>Piedestalli </a:t>
            </a:r>
            <a:br>
              <a:rPr lang="it-IT" sz="2800" dirty="0"/>
            </a:br>
            <a:r>
              <a:rPr lang="it-IT" sz="2800" dirty="0"/>
              <a:t>dei </a:t>
            </a:r>
            <a:r>
              <a:rPr lang="it-IT" sz="2800" dirty="0" err="1"/>
              <a:t>candelbri</a:t>
            </a:r>
            <a:r>
              <a:rPr lang="it-IT" sz="2800" dirty="0"/>
              <a:t> d’altare</a:t>
            </a:r>
            <a:br>
              <a:rPr lang="it-IT" sz="2800" dirty="0"/>
            </a:br>
            <a:r>
              <a:rPr lang="it-IT" sz="2800" dirty="0"/>
              <a:t>1525-34</a:t>
            </a:r>
            <a:br>
              <a:rPr lang="it-IT" sz="2800"/>
            </a:br>
            <a:r>
              <a:rPr lang="it-IT" sz="2800"/>
              <a:t>Firenze</a:t>
            </a:r>
            <a:br>
              <a:rPr lang="it-IT" sz="2800" dirty="0"/>
            </a:br>
            <a:r>
              <a:rPr lang="it-IT" sz="2800" dirty="0"/>
              <a:t>San Lorenzo</a:t>
            </a:r>
            <a:br>
              <a:rPr lang="it-IT" sz="2800" dirty="0"/>
            </a:br>
            <a:r>
              <a:rPr lang="it-IT" sz="2800" dirty="0"/>
              <a:t>Sacrestia Nuova</a:t>
            </a:r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8888F99F-6D88-448B-9A75-BE250672965A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8504616"/>
              </p:ext>
            </p:extLst>
          </p:nvPr>
        </p:nvGraphicFramePr>
        <p:xfrm>
          <a:off x="3834063" y="-30012"/>
          <a:ext cx="3244601" cy="718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Reader.Document">
                  <p:embed/>
                </p:oleObj>
              </mc:Choice>
              <mc:Fallback>
                <p:oleObj name="PDF" r:id="rId2" imgW="0" imgH="360" progId="FoxitReader.Document">
                  <p:embed/>
                  <p:pic>
                    <p:nvPicPr>
                      <p:cNvPr id="4" name="Segnaposto contenuto 3">
                        <a:extLst>
                          <a:ext uri="{FF2B5EF4-FFF2-40B4-BE49-F238E27FC236}">
                            <a16:creationId xmlns:a16="http://schemas.microsoft.com/office/drawing/2014/main" id="{8888F99F-6D88-448B-9A75-BE25067296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834063" y="-30012"/>
                        <a:ext cx="3244601" cy="7183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532024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09DE351-5D70-45BB-95D6-650D8B1B8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7164" y="365125"/>
            <a:ext cx="3403159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it-IT" sz="2800" dirty="0"/>
              <a:t>Tomba di</a:t>
            </a:r>
            <a:br>
              <a:rPr lang="it-IT" sz="2800" dirty="0"/>
            </a:br>
            <a:r>
              <a:rPr lang="it-IT" sz="2800" dirty="0"/>
              <a:t>Lorenzo de’ Medici</a:t>
            </a:r>
            <a:br>
              <a:rPr lang="it-IT" sz="2800" dirty="0"/>
            </a:br>
            <a:r>
              <a:rPr lang="it-IT" sz="2800" dirty="0"/>
              <a:t>1526-34</a:t>
            </a:r>
            <a:br>
              <a:rPr lang="it-IT" sz="2800" dirty="0"/>
            </a:br>
            <a:r>
              <a:rPr lang="it-IT" sz="2800" dirty="0"/>
              <a:t>Firenze</a:t>
            </a:r>
            <a:br>
              <a:rPr lang="it-IT" sz="2800" dirty="0"/>
            </a:br>
            <a:r>
              <a:rPr lang="it-IT" sz="2800" dirty="0"/>
              <a:t>San Lorenzo</a:t>
            </a:r>
            <a:br>
              <a:rPr lang="it-IT" sz="2800" dirty="0"/>
            </a:br>
            <a:r>
              <a:rPr lang="it-IT" sz="2800" dirty="0"/>
              <a:t>Sacrestia Nuova</a:t>
            </a:r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36D7CD55-99B3-4BEF-8BF2-7699C1C4360D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0776241"/>
              </p:ext>
            </p:extLst>
          </p:nvPr>
        </p:nvGraphicFramePr>
        <p:xfrm>
          <a:off x="2814762" y="-24613"/>
          <a:ext cx="5658147" cy="69422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Reader.Document">
                  <p:embed/>
                </p:oleObj>
              </mc:Choice>
              <mc:Fallback>
                <p:oleObj name="PDF" r:id="rId2" imgW="0" imgH="360" progId="FoxitReader.Document">
                  <p:embed/>
                  <p:pic>
                    <p:nvPicPr>
                      <p:cNvPr id="4" name="Segnaposto contenuto 3">
                        <a:extLst>
                          <a:ext uri="{FF2B5EF4-FFF2-40B4-BE49-F238E27FC236}">
                            <a16:creationId xmlns:a16="http://schemas.microsoft.com/office/drawing/2014/main" id="{36D7CD55-99B3-4BEF-8BF2-7699C1C4360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814762" y="-24613"/>
                        <a:ext cx="5658147" cy="69422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648692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0AF9C5-342C-4B4B-B7D2-8A3DBFA94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1505" y="365125"/>
            <a:ext cx="3458817" cy="4954298"/>
          </a:xfrm>
        </p:spPr>
        <p:txBody>
          <a:bodyPr>
            <a:normAutofit/>
          </a:bodyPr>
          <a:lstStyle/>
          <a:p>
            <a:pPr algn="ctr"/>
            <a:r>
              <a:rPr lang="it-IT" sz="2800" dirty="0"/>
              <a:t>Giuliano de Medici</a:t>
            </a:r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120299B3-0C38-43D9-8E20-EB26F8D3DE85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5609613"/>
              </p:ext>
            </p:extLst>
          </p:nvPr>
        </p:nvGraphicFramePr>
        <p:xfrm>
          <a:off x="2957885" y="11696"/>
          <a:ext cx="5385126" cy="68463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Reader.Document">
                  <p:embed/>
                </p:oleObj>
              </mc:Choice>
              <mc:Fallback>
                <p:oleObj name="PDF" r:id="rId2" imgW="0" imgH="360" progId="FoxitReader.Document">
                  <p:embed/>
                  <p:pic>
                    <p:nvPicPr>
                      <p:cNvPr id="4" name="Segnaposto contenuto 3">
                        <a:extLst>
                          <a:ext uri="{FF2B5EF4-FFF2-40B4-BE49-F238E27FC236}">
                            <a16:creationId xmlns:a16="http://schemas.microsoft.com/office/drawing/2014/main" id="{120299B3-0C38-43D9-8E20-EB26F8D3DE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957885" y="11696"/>
                        <a:ext cx="5385126" cy="68463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737488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6FEC92-039E-4281-A76D-E0860B3A1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656" y="365125"/>
            <a:ext cx="3132814" cy="5471132"/>
          </a:xfrm>
        </p:spPr>
        <p:txBody>
          <a:bodyPr>
            <a:normAutofit/>
          </a:bodyPr>
          <a:lstStyle/>
          <a:p>
            <a:pPr algn="ctr"/>
            <a:r>
              <a:rPr lang="it-IT" sz="2800" dirty="0"/>
              <a:t>Giuliano de’ </a:t>
            </a:r>
            <a:r>
              <a:rPr lang="it-IT" sz="2800" dirty="0" err="1"/>
              <a:t>Mdici</a:t>
            </a:r>
            <a:endParaRPr lang="it-IT" sz="2800" dirty="0"/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7F4049FD-9A90-4496-90E4-2B91C0C629F9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3866470"/>
              </p:ext>
            </p:extLst>
          </p:nvPr>
        </p:nvGraphicFramePr>
        <p:xfrm>
          <a:off x="2902226" y="-41184"/>
          <a:ext cx="5684886" cy="71973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Reader.Document">
                  <p:embed/>
                </p:oleObj>
              </mc:Choice>
              <mc:Fallback>
                <p:oleObj name="PDF" r:id="rId2" imgW="0" imgH="360" progId="FoxitReader.Document">
                  <p:embed/>
                  <p:pic>
                    <p:nvPicPr>
                      <p:cNvPr id="4" name="Segnaposto contenuto 3">
                        <a:extLst>
                          <a:ext uri="{FF2B5EF4-FFF2-40B4-BE49-F238E27FC236}">
                            <a16:creationId xmlns:a16="http://schemas.microsoft.com/office/drawing/2014/main" id="{7F4049FD-9A90-4496-90E4-2B91C0C629F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902226" y="-41184"/>
                        <a:ext cx="5684886" cy="71973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75745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CD6D942-78AD-40D0-8876-8B70862E9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E840929E-4207-49E4-BE1B-0A42AEE880F7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5784269"/>
              </p:ext>
            </p:extLst>
          </p:nvPr>
        </p:nvGraphicFramePr>
        <p:xfrm>
          <a:off x="0" y="0"/>
          <a:ext cx="6109740" cy="74265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Reader.Document">
                  <p:embed/>
                </p:oleObj>
              </mc:Choice>
              <mc:Fallback>
                <p:oleObj name="PDF" r:id="rId2" imgW="0" imgH="360" progId="FoxitReader.Document">
                  <p:embed/>
                  <p:pic>
                    <p:nvPicPr>
                      <p:cNvPr id="4" name="Segnaposto contenuto 3">
                        <a:extLst>
                          <a:ext uri="{FF2B5EF4-FFF2-40B4-BE49-F238E27FC236}">
                            <a16:creationId xmlns:a16="http://schemas.microsoft.com/office/drawing/2014/main" id="{E840929E-4207-49E4-BE1B-0A42AEE880F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6109740" cy="74265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791795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1B5DCE-7E0C-4497-B3A7-37D7AA38E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7509" y="365125"/>
            <a:ext cx="3029447" cy="1325563"/>
          </a:xfrm>
        </p:spPr>
        <p:txBody>
          <a:bodyPr>
            <a:normAutofit/>
          </a:bodyPr>
          <a:lstStyle/>
          <a:p>
            <a:pPr algn="ctr"/>
            <a:r>
              <a:rPr lang="it-IT" sz="2800" dirty="0"/>
              <a:t>La Notte</a:t>
            </a:r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FB15E8BA-3B5A-4563-9028-9C5CAA761E22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3068528"/>
              </p:ext>
            </p:extLst>
          </p:nvPr>
        </p:nvGraphicFramePr>
        <p:xfrm>
          <a:off x="2957884" y="11696"/>
          <a:ext cx="5725985" cy="7279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Reader.Document">
                  <p:embed/>
                </p:oleObj>
              </mc:Choice>
              <mc:Fallback>
                <p:oleObj name="PDF" r:id="rId2" imgW="0" imgH="360" progId="FoxitReader.Document">
                  <p:embed/>
                  <p:pic>
                    <p:nvPicPr>
                      <p:cNvPr id="4" name="Segnaposto contenuto 3">
                        <a:extLst>
                          <a:ext uri="{FF2B5EF4-FFF2-40B4-BE49-F238E27FC236}">
                            <a16:creationId xmlns:a16="http://schemas.microsoft.com/office/drawing/2014/main" id="{FB15E8BA-3B5A-4563-9028-9C5CAA761E2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957884" y="11696"/>
                        <a:ext cx="5725985" cy="7279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251212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4FCD89-DE7A-4C94-93FC-F228525D1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1506" y="365125"/>
            <a:ext cx="3363402" cy="4819125"/>
          </a:xfrm>
        </p:spPr>
        <p:txBody>
          <a:bodyPr>
            <a:normAutofit/>
          </a:bodyPr>
          <a:lstStyle/>
          <a:p>
            <a:pPr algn="ctr"/>
            <a:r>
              <a:rPr lang="it-IT" sz="2800" dirty="0"/>
              <a:t>La Notte</a:t>
            </a:r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752ADF99-13AE-4374-8FC0-C85745E28795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8259306"/>
              </p:ext>
            </p:extLst>
          </p:nvPr>
        </p:nvGraphicFramePr>
        <p:xfrm>
          <a:off x="2989690" y="-3598"/>
          <a:ext cx="5322055" cy="68615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Reader.Document">
                  <p:embed/>
                </p:oleObj>
              </mc:Choice>
              <mc:Fallback>
                <p:oleObj name="PDF" r:id="rId2" imgW="0" imgH="360" progId="FoxitReader.Document">
                  <p:embed/>
                  <p:pic>
                    <p:nvPicPr>
                      <p:cNvPr id="4" name="Segnaposto contenuto 3">
                        <a:extLst>
                          <a:ext uri="{FF2B5EF4-FFF2-40B4-BE49-F238E27FC236}">
                            <a16:creationId xmlns:a16="http://schemas.microsoft.com/office/drawing/2014/main" id="{752ADF99-13AE-4374-8FC0-C85745E2879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989690" y="-3598"/>
                        <a:ext cx="5322055" cy="68615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521603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F6F1D6-7B73-4D90-B390-0C2417975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9213" y="365125"/>
            <a:ext cx="3299791" cy="5383668"/>
          </a:xfrm>
        </p:spPr>
        <p:txBody>
          <a:bodyPr>
            <a:normAutofit/>
          </a:bodyPr>
          <a:lstStyle/>
          <a:p>
            <a:pPr algn="ctr"/>
            <a:r>
              <a:rPr lang="it-IT" sz="2800" dirty="0"/>
              <a:t>Il Giorno</a:t>
            </a:r>
          </a:p>
        </p:txBody>
      </p:sp>
      <p:graphicFrame>
        <p:nvGraphicFramePr>
          <p:cNvPr id="7" name="Segnaposto contenuto 6">
            <a:extLst>
              <a:ext uri="{FF2B5EF4-FFF2-40B4-BE49-F238E27FC236}">
                <a16:creationId xmlns:a16="http://schemas.microsoft.com/office/drawing/2014/main" id="{AAF2F899-2B26-4253-BA1D-E3F907AA93E5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74112889"/>
              </p:ext>
            </p:extLst>
          </p:nvPr>
        </p:nvGraphicFramePr>
        <p:xfrm>
          <a:off x="2989690" y="3068"/>
          <a:ext cx="5457171" cy="7025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Reader.Document">
                  <p:embed/>
                </p:oleObj>
              </mc:Choice>
              <mc:Fallback>
                <p:oleObj name="PDF" r:id="rId2" imgW="0" imgH="360" progId="FoxitReader.Document">
                  <p:embed/>
                  <p:pic>
                    <p:nvPicPr>
                      <p:cNvPr id="7" name="Segnaposto contenuto 6">
                        <a:extLst>
                          <a:ext uri="{FF2B5EF4-FFF2-40B4-BE49-F238E27FC236}">
                            <a16:creationId xmlns:a16="http://schemas.microsoft.com/office/drawing/2014/main" id="{AAF2F899-2B26-4253-BA1D-E3F907AA93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989690" y="3068"/>
                        <a:ext cx="5457171" cy="70258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9325182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160</Words>
  <Application>Microsoft Office PowerPoint</Application>
  <PresentationFormat>Widescreen</PresentationFormat>
  <Paragraphs>21</Paragraphs>
  <Slides>22</Slides>
  <Notes>0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Tema di Office</vt:lpstr>
      <vt:lpstr>PDF</vt:lpstr>
      <vt:lpstr>Foxit PDF Document</vt:lpstr>
      <vt:lpstr>La Notte Tomba di  Giuliano de’ Medici 1526-31</vt:lpstr>
      <vt:lpstr>Tomba di Giuliano de’ Medici 1526-34 Firenze San Lorenzo Sacrestia Nuova </vt:lpstr>
      <vt:lpstr>Tomba di Lorenzo de’ Medici 1526-34 Firenze San Lorenzo Sacrestia Nuova</vt:lpstr>
      <vt:lpstr>Giuliano de Medici</vt:lpstr>
      <vt:lpstr>Giuliano de’ Mdici</vt:lpstr>
      <vt:lpstr>Presentazione standard di PowerPoint</vt:lpstr>
      <vt:lpstr>La Notte</vt:lpstr>
      <vt:lpstr>La Notte</vt:lpstr>
      <vt:lpstr>Il Giorno</vt:lpstr>
      <vt:lpstr>Il Giorno</vt:lpstr>
      <vt:lpstr>Tomba di Lorenzo de’ Medici, 1524-31, Firenze, San Lorenzo, Sacrestia Nuova</vt:lpstr>
      <vt:lpstr>Lorenzo de’ Medici</vt:lpstr>
      <vt:lpstr>Il Crepuscolo</vt:lpstr>
      <vt:lpstr>L’Aurora 1524-27</vt:lpstr>
      <vt:lpstr>Lorenzo de’ Medici 1525 altezza 178</vt:lpstr>
      <vt:lpstr>Il Crepuscolo 1524 lunghezza cm 195</vt:lpstr>
      <vt:lpstr>L’Aurora 1524-27 lunghezza cm 206</vt:lpstr>
      <vt:lpstr>Giuliano de’ Medici 1526-34 altezza cm 173</vt:lpstr>
      <vt:lpstr>La Notte 1526-1531 lunghezza  cm 194</vt:lpstr>
      <vt:lpstr>Il Giorno 1526-1531 lunghezza  cm 185</vt:lpstr>
      <vt:lpstr>Giuliano de’ medici 1526-34</vt:lpstr>
      <vt:lpstr>Piedestalli  dei candelbri d’altare 1525-34 Firenze San Lorenzo Sacrestia Nuova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Notte Tomba di  Giuliano de’ Medici 1526-31</dc:title>
  <dc:creator>Secondo Brunelli</dc:creator>
  <cp:lastModifiedBy>Secondo Brunelli</cp:lastModifiedBy>
  <cp:revision>7</cp:revision>
  <dcterms:created xsi:type="dcterms:W3CDTF">2021-03-05T13:58:54Z</dcterms:created>
  <dcterms:modified xsi:type="dcterms:W3CDTF">2021-03-06T14:21:02Z</dcterms:modified>
</cp:coreProperties>
</file>