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372B-765F-4C86-BF0D-AAEB1F30809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3A08-7952-4478-A342-884ED9808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29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372B-765F-4C86-BF0D-AAEB1F30809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3A08-7952-4478-A342-884ED9808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2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372B-765F-4C86-BF0D-AAEB1F30809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3A08-7952-4478-A342-884ED9808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4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372B-765F-4C86-BF0D-AAEB1F30809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3A08-7952-4478-A342-884ED9808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3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372B-765F-4C86-BF0D-AAEB1F30809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3A08-7952-4478-A342-884ED9808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15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372B-765F-4C86-BF0D-AAEB1F30809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3A08-7952-4478-A342-884ED9808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61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372B-765F-4C86-BF0D-AAEB1F30809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3A08-7952-4478-A342-884ED9808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14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372B-765F-4C86-BF0D-AAEB1F30809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3A08-7952-4478-A342-884ED9808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06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372B-765F-4C86-BF0D-AAEB1F30809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3A08-7952-4478-A342-884ED9808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32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372B-765F-4C86-BF0D-AAEB1F30809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3A08-7952-4478-A342-884ED9808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41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372B-765F-4C86-BF0D-AAEB1F30809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3A08-7952-4478-A342-884ED9808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90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D372B-765F-4C86-BF0D-AAEB1F30809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3A08-7952-4478-A342-884ED9808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8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7" y="928687"/>
            <a:ext cx="42386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1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" y="0"/>
            <a:ext cx="8984278" cy="6858000"/>
          </a:xfrm>
        </p:spPr>
      </p:pic>
    </p:spTree>
    <p:extLst>
      <p:ext uri="{BB962C8B-B14F-4D97-AF65-F5344CB8AC3E}">
        <p14:creationId xmlns:p14="http://schemas.microsoft.com/office/powerpoint/2010/main" val="383406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" y="0"/>
            <a:ext cx="9175786" cy="6093296"/>
          </a:xfrm>
        </p:spPr>
      </p:pic>
    </p:spTree>
    <p:extLst>
      <p:ext uri="{BB962C8B-B14F-4D97-AF65-F5344CB8AC3E}">
        <p14:creationId xmlns:p14="http://schemas.microsoft.com/office/powerpoint/2010/main" val="81442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" y="0"/>
            <a:ext cx="9175786" cy="6093296"/>
          </a:xfrm>
        </p:spPr>
      </p:pic>
    </p:spTree>
    <p:extLst>
      <p:ext uri="{BB962C8B-B14F-4D97-AF65-F5344CB8AC3E}">
        <p14:creationId xmlns:p14="http://schemas.microsoft.com/office/powerpoint/2010/main" val="263117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" y="0"/>
            <a:ext cx="9136264" cy="4365104"/>
          </a:xfrm>
        </p:spPr>
      </p:pic>
    </p:spTree>
    <p:extLst>
      <p:ext uri="{BB962C8B-B14F-4D97-AF65-F5344CB8AC3E}">
        <p14:creationId xmlns:p14="http://schemas.microsoft.com/office/powerpoint/2010/main" val="282679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0440" cy="6858000"/>
          </a:xfrm>
        </p:spPr>
      </p:pic>
    </p:spTree>
    <p:extLst>
      <p:ext uri="{BB962C8B-B14F-4D97-AF65-F5344CB8AC3E}">
        <p14:creationId xmlns:p14="http://schemas.microsoft.com/office/powerpoint/2010/main" val="20896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19503" cy="6957392"/>
          </a:xfrm>
        </p:spPr>
      </p:pic>
    </p:spTree>
    <p:extLst>
      <p:ext uri="{BB962C8B-B14F-4D97-AF65-F5344CB8AC3E}">
        <p14:creationId xmlns:p14="http://schemas.microsoft.com/office/powerpoint/2010/main" val="66552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48"/>
            <a:ext cx="9177939" cy="4849011"/>
          </a:xfrm>
        </p:spPr>
      </p:pic>
    </p:spTree>
    <p:extLst>
      <p:ext uri="{BB962C8B-B14F-4D97-AF65-F5344CB8AC3E}">
        <p14:creationId xmlns:p14="http://schemas.microsoft.com/office/powerpoint/2010/main" val="1474616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9497" cy="6165304"/>
          </a:xfrm>
        </p:spPr>
      </p:pic>
    </p:spTree>
    <p:extLst>
      <p:ext uri="{BB962C8B-B14F-4D97-AF65-F5344CB8AC3E}">
        <p14:creationId xmlns:p14="http://schemas.microsoft.com/office/powerpoint/2010/main" val="3469333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89267" cy="6858000"/>
          </a:xfrm>
        </p:spPr>
      </p:pic>
    </p:spTree>
    <p:extLst>
      <p:ext uri="{BB962C8B-B14F-4D97-AF65-F5344CB8AC3E}">
        <p14:creationId xmlns:p14="http://schemas.microsoft.com/office/powerpoint/2010/main" val="399305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98571" cy="6858000"/>
          </a:xfrm>
        </p:spPr>
      </p:pic>
    </p:spTree>
    <p:extLst>
      <p:ext uri="{BB962C8B-B14F-4D97-AF65-F5344CB8AC3E}">
        <p14:creationId xmlns:p14="http://schemas.microsoft.com/office/powerpoint/2010/main" val="353526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55" y="0"/>
            <a:ext cx="4983480" cy="6858000"/>
          </a:xfrm>
        </p:spPr>
      </p:pic>
    </p:spTree>
    <p:extLst>
      <p:ext uri="{BB962C8B-B14F-4D97-AF65-F5344CB8AC3E}">
        <p14:creationId xmlns:p14="http://schemas.microsoft.com/office/powerpoint/2010/main" val="191800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0421"/>
            <a:ext cx="9144001" cy="6027579"/>
          </a:xfrm>
        </p:spPr>
      </p:pic>
    </p:spTree>
    <p:extLst>
      <p:ext uri="{BB962C8B-B14F-4D97-AF65-F5344CB8AC3E}">
        <p14:creationId xmlns:p14="http://schemas.microsoft.com/office/powerpoint/2010/main" val="296400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422"/>
            <a:ext cx="9086800" cy="6027578"/>
          </a:xfrm>
        </p:spPr>
      </p:pic>
    </p:spTree>
    <p:extLst>
      <p:ext uri="{BB962C8B-B14F-4D97-AF65-F5344CB8AC3E}">
        <p14:creationId xmlns:p14="http://schemas.microsoft.com/office/powerpoint/2010/main" val="272433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422"/>
            <a:ext cx="9144000" cy="6027578"/>
          </a:xfrm>
        </p:spPr>
      </p:pic>
    </p:spTree>
    <p:extLst>
      <p:ext uri="{BB962C8B-B14F-4D97-AF65-F5344CB8AC3E}">
        <p14:creationId xmlns:p14="http://schemas.microsoft.com/office/powerpoint/2010/main" val="153624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4738"/>
            <a:ext cx="5512165" cy="6833262"/>
          </a:xfrm>
        </p:spPr>
      </p:pic>
    </p:spTree>
    <p:extLst>
      <p:ext uri="{BB962C8B-B14F-4D97-AF65-F5344CB8AC3E}">
        <p14:creationId xmlns:p14="http://schemas.microsoft.com/office/powerpoint/2010/main" val="317577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53501" cy="6858000"/>
          </a:xfrm>
        </p:spPr>
      </p:pic>
    </p:spTree>
    <p:extLst>
      <p:ext uri="{BB962C8B-B14F-4D97-AF65-F5344CB8AC3E}">
        <p14:creationId xmlns:p14="http://schemas.microsoft.com/office/powerpoint/2010/main" val="360811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7048"/>
            <a:ext cx="5486149" cy="6875048"/>
          </a:xfrm>
        </p:spPr>
      </p:pic>
    </p:spTree>
    <p:extLst>
      <p:ext uri="{BB962C8B-B14F-4D97-AF65-F5344CB8AC3E}">
        <p14:creationId xmlns:p14="http://schemas.microsoft.com/office/powerpoint/2010/main" val="292103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088"/>
            <a:ext cx="9252520" cy="6030912"/>
          </a:xfrm>
        </p:spPr>
      </p:pic>
    </p:spTree>
    <p:extLst>
      <p:ext uri="{BB962C8B-B14F-4D97-AF65-F5344CB8AC3E}">
        <p14:creationId xmlns:p14="http://schemas.microsoft.com/office/powerpoint/2010/main" val="4035187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Presentazione su schermo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2017-10-28T09:17:41Z</dcterms:created>
  <dcterms:modified xsi:type="dcterms:W3CDTF">2017-10-28T09:35:35Z</dcterms:modified>
</cp:coreProperties>
</file>