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70" r:id="rId11"/>
    <p:sldId id="271" r:id="rId12"/>
    <p:sldId id="272" r:id="rId13"/>
    <p:sldId id="273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7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1A692-D001-4880-88E4-CC2D096B8AA6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A15A-2D46-4DE1-9634-5E39536035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17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1A692-D001-4880-88E4-CC2D096B8AA6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A15A-2D46-4DE1-9634-5E39536035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978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1A692-D001-4880-88E4-CC2D096B8AA6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A15A-2D46-4DE1-9634-5E39536035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713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1A692-D001-4880-88E4-CC2D096B8AA6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A15A-2D46-4DE1-9634-5E39536035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02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1A692-D001-4880-88E4-CC2D096B8AA6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A15A-2D46-4DE1-9634-5E39536035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713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1A692-D001-4880-88E4-CC2D096B8AA6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A15A-2D46-4DE1-9634-5E39536035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5467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1A692-D001-4880-88E4-CC2D096B8AA6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A15A-2D46-4DE1-9634-5E39536035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464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1A692-D001-4880-88E4-CC2D096B8AA6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A15A-2D46-4DE1-9634-5E39536035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3983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1A692-D001-4880-88E4-CC2D096B8AA6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A15A-2D46-4DE1-9634-5E39536035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077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1A692-D001-4880-88E4-CC2D096B8AA6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A15A-2D46-4DE1-9634-5E39536035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18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1A692-D001-4880-88E4-CC2D096B8AA6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A15A-2D46-4DE1-9634-5E39536035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9454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1A692-D001-4880-88E4-CC2D096B8AA6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7A15A-2D46-4DE1-9634-5E39536035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78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193766"/>
            <a:ext cx="7772400" cy="66423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Affresco dalla Villa dei Misteri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30194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59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dirty="0" smtClean="0"/>
              <a:t>Affreschi della sinagoga di </a:t>
            </a:r>
            <a:r>
              <a:rPr lang="it-IT" dirty="0" err="1" smtClean="0"/>
              <a:t>Doura</a:t>
            </a:r>
            <a:r>
              <a:rPr lang="it-IT" dirty="0" smtClean="0"/>
              <a:t> Europos</a:t>
            </a:r>
            <a:endParaRPr lang="it-IT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78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56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Doura</a:t>
            </a:r>
            <a:r>
              <a:rPr lang="it-IT" sz="2000" dirty="0" smtClean="0"/>
              <a:t> </a:t>
            </a:r>
            <a:r>
              <a:rPr lang="it-IT" sz="2000" dirty="0" err="1" smtClean="0"/>
              <a:t>Europos,sinagoga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9" y="-9580"/>
            <a:ext cx="9173660" cy="567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07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Doura</a:t>
            </a:r>
            <a:r>
              <a:rPr lang="it-IT" sz="2000" dirty="0" smtClean="0"/>
              <a:t> </a:t>
            </a:r>
            <a:r>
              <a:rPr lang="it-IT" sz="2000" dirty="0" smtClean="0"/>
              <a:t>Europos, sinagoga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" y="21202"/>
            <a:ext cx="4353739" cy="683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5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92280" y="274638"/>
            <a:ext cx="205172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Buon pastore seconda metà del III secolo, Catacombe di Priscilla, Roma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936"/>
            <a:ext cx="7061763" cy="684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65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Menade da Ercolano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99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37162" y="274638"/>
            <a:ext cx="464963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 </a:t>
            </a:r>
            <a:br>
              <a:rPr lang="it-IT" sz="2000" dirty="0" smtClean="0"/>
            </a:br>
            <a:r>
              <a:rPr lang="it-IT" sz="2000" dirty="0" smtClean="0"/>
              <a:t> </a:t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Affresco con scena storica dalla necropoli dell'Esquilino, tra le prime testimonianza di pittura su affresco romana pervenutaci </a:t>
            </a:r>
            <a:br>
              <a:rPr lang="it-IT" sz="2000" dirty="0" smtClean="0"/>
            </a:br>
            <a:r>
              <a:rPr lang="it-IT" sz="2000" dirty="0" smtClean="0"/>
              <a:t> </a:t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 </a:t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" y="-2859"/>
            <a:ext cx="3759374" cy="68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36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Casa di via Graziosa, scena dell'Odissea (Attacco dei </a:t>
            </a:r>
            <a:r>
              <a:rPr lang="it-IT" sz="2000" dirty="0" err="1" smtClean="0"/>
              <a:t>Lestrigoni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" y="0"/>
            <a:ext cx="917626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01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Affreschi in secondo stile pompeiano nel Santuario repubblicano di Brescia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3443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97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32240" y="274638"/>
            <a:ext cx="241176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Villa di Livia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6649502" cy="705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9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720080"/>
          </a:xfrm>
        </p:spPr>
        <p:txBody>
          <a:bodyPr>
            <a:noAutofit/>
          </a:bodyPr>
          <a:lstStyle/>
          <a:p>
            <a:r>
              <a:rPr lang="it-IT" sz="2000" dirty="0" smtClean="0"/>
              <a:t>Grottesche di quarto stile nella Domus Aurea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4" y="0"/>
            <a:ext cx="9204375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20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70790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Affresco con architetture fittizie, dalla basilica di Ercolano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" y="0"/>
            <a:ext cx="51370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47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Affreschi della sinagoga di </a:t>
            </a:r>
            <a:r>
              <a:rPr lang="it-IT" sz="2000" dirty="0" err="1" smtClean="0"/>
              <a:t>Doura</a:t>
            </a:r>
            <a:r>
              <a:rPr lang="it-IT" sz="2000" dirty="0" smtClean="0"/>
              <a:t> Europos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02586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6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80</Words>
  <Application>Microsoft Office PowerPoint</Application>
  <PresentationFormat>Presentazione su schermo (4:3)</PresentationFormat>
  <Paragraphs>13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Affresco dalla Villa dei Misteri</vt:lpstr>
      <vt:lpstr>Menade da Ercolano</vt:lpstr>
      <vt:lpstr>        Affresco con scena storica dalla necropoli dell'Esquilino, tra le prime testimonianza di pittura su affresco romana pervenutaci         </vt:lpstr>
      <vt:lpstr>Casa di via Graziosa, scena dell'Odissea (Attacco dei Lestrigoni)</vt:lpstr>
      <vt:lpstr>Affreschi in secondo stile pompeiano nel Santuario repubblicano di Brescia</vt:lpstr>
      <vt:lpstr>Villa di Livia</vt:lpstr>
      <vt:lpstr>Grottesche di quarto stile nella Domus Aurea</vt:lpstr>
      <vt:lpstr>Affresco con architetture fittizie, dalla basilica di Ercolano</vt:lpstr>
      <vt:lpstr>Affreschi della sinagoga di Doura Europos</vt:lpstr>
      <vt:lpstr>Presentazione standard di PowerPoint</vt:lpstr>
      <vt:lpstr>Doura Europos,sinagoga</vt:lpstr>
      <vt:lpstr>Doura Europos, sinagoga</vt:lpstr>
      <vt:lpstr>Buon pastore seconda metà del III secolo, Catacombe di Priscilla, Roma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Affresco dalla Villa dei Misteri</dc:title>
  <dc:creator>lenovo</dc:creator>
  <cp:lastModifiedBy>lenovo</cp:lastModifiedBy>
  <cp:revision>11</cp:revision>
  <dcterms:created xsi:type="dcterms:W3CDTF">2018-07-14T09:43:48Z</dcterms:created>
  <dcterms:modified xsi:type="dcterms:W3CDTF">2018-07-16T07:35:53Z</dcterms:modified>
</cp:coreProperties>
</file>