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76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44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38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34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85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06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1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77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62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4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68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1E6F-846E-480B-B153-62993C8DA979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FE4C-666D-4325-902E-6C3A64715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36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" y="20782"/>
            <a:ext cx="9126245" cy="60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296" cy="6021288"/>
          </a:xfrm>
        </p:spPr>
      </p:pic>
    </p:spTree>
    <p:extLst>
      <p:ext uri="{BB962C8B-B14F-4D97-AF65-F5344CB8AC3E}">
        <p14:creationId xmlns:p14="http://schemas.microsoft.com/office/powerpoint/2010/main" val="31665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9175296" cy="6021288"/>
          </a:xfrm>
        </p:spPr>
      </p:pic>
    </p:spTree>
    <p:extLst>
      <p:ext uri="{BB962C8B-B14F-4D97-AF65-F5344CB8AC3E}">
        <p14:creationId xmlns:p14="http://schemas.microsoft.com/office/powerpoint/2010/main" val="272209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106"/>
            <a:ext cx="9128559" cy="5956385"/>
          </a:xfrm>
        </p:spPr>
      </p:pic>
    </p:spTree>
    <p:extLst>
      <p:ext uri="{BB962C8B-B14F-4D97-AF65-F5344CB8AC3E}">
        <p14:creationId xmlns:p14="http://schemas.microsoft.com/office/powerpoint/2010/main" val="25295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36424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4"/>
            <a:ext cx="9143428" cy="6011804"/>
          </a:xfrm>
        </p:spPr>
      </p:pic>
    </p:spTree>
    <p:extLst>
      <p:ext uri="{BB962C8B-B14F-4D97-AF65-F5344CB8AC3E}">
        <p14:creationId xmlns:p14="http://schemas.microsoft.com/office/powerpoint/2010/main" val="38315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5022" cy="6093296"/>
          </a:xfrm>
        </p:spPr>
      </p:pic>
    </p:spTree>
    <p:extLst>
      <p:ext uri="{BB962C8B-B14F-4D97-AF65-F5344CB8AC3E}">
        <p14:creationId xmlns:p14="http://schemas.microsoft.com/office/powerpoint/2010/main" val="41724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296" cy="6021288"/>
          </a:xfrm>
        </p:spPr>
      </p:pic>
    </p:spTree>
    <p:extLst>
      <p:ext uri="{BB962C8B-B14F-4D97-AF65-F5344CB8AC3E}">
        <p14:creationId xmlns:p14="http://schemas.microsoft.com/office/powerpoint/2010/main" val="2567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0"/>
            <a:ext cx="7566660" cy="6858000"/>
          </a:xfrm>
        </p:spPr>
      </p:pic>
    </p:spTree>
    <p:extLst>
      <p:ext uri="{BB962C8B-B14F-4D97-AF65-F5344CB8AC3E}">
        <p14:creationId xmlns:p14="http://schemas.microsoft.com/office/powerpoint/2010/main" val="38868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4"/>
            <a:ext cx="9252946" cy="6083812"/>
          </a:xfrm>
        </p:spPr>
      </p:pic>
    </p:spTree>
    <p:extLst>
      <p:ext uri="{BB962C8B-B14F-4D97-AF65-F5344CB8AC3E}">
        <p14:creationId xmlns:p14="http://schemas.microsoft.com/office/powerpoint/2010/main" val="36355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52018" cy="6017452"/>
          </a:xfrm>
        </p:spPr>
      </p:pic>
    </p:spTree>
    <p:extLst>
      <p:ext uri="{BB962C8B-B14F-4D97-AF65-F5344CB8AC3E}">
        <p14:creationId xmlns:p14="http://schemas.microsoft.com/office/powerpoint/2010/main" val="36092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4777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6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5905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3420" cy="6858000"/>
          </a:xfrm>
        </p:spPr>
      </p:pic>
    </p:spTree>
    <p:extLst>
      <p:ext uri="{BB962C8B-B14F-4D97-AF65-F5344CB8AC3E}">
        <p14:creationId xmlns:p14="http://schemas.microsoft.com/office/powerpoint/2010/main" val="22896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18641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3420" cy="6858000"/>
          </a:xfrm>
        </p:spPr>
      </p:pic>
    </p:spTree>
    <p:extLst>
      <p:ext uri="{BB962C8B-B14F-4D97-AF65-F5344CB8AC3E}">
        <p14:creationId xmlns:p14="http://schemas.microsoft.com/office/powerpoint/2010/main" val="31519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296" cy="6021288"/>
          </a:xfrm>
        </p:spPr>
      </p:pic>
    </p:spTree>
    <p:extLst>
      <p:ext uri="{BB962C8B-B14F-4D97-AF65-F5344CB8AC3E}">
        <p14:creationId xmlns:p14="http://schemas.microsoft.com/office/powerpoint/2010/main" val="5908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3420" cy="6858000"/>
          </a:xfrm>
        </p:spPr>
      </p:pic>
    </p:spTree>
    <p:extLst>
      <p:ext uri="{BB962C8B-B14F-4D97-AF65-F5344CB8AC3E}">
        <p14:creationId xmlns:p14="http://schemas.microsoft.com/office/powerpoint/2010/main" val="3367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0"/>
            <a:ext cx="9156179" cy="6020188"/>
          </a:xfrm>
        </p:spPr>
      </p:pic>
    </p:spTree>
    <p:extLst>
      <p:ext uri="{BB962C8B-B14F-4D97-AF65-F5344CB8AC3E}">
        <p14:creationId xmlns:p14="http://schemas.microsoft.com/office/powerpoint/2010/main" val="25504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0"/>
            <a:ext cx="6206490" cy="6858000"/>
          </a:xfrm>
        </p:spPr>
      </p:pic>
    </p:spTree>
    <p:extLst>
      <p:ext uri="{BB962C8B-B14F-4D97-AF65-F5344CB8AC3E}">
        <p14:creationId xmlns:p14="http://schemas.microsoft.com/office/powerpoint/2010/main" val="26528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670" cy="5949280"/>
          </a:xfrm>
        </p:spPr>
      </p:pic>
    </p:spTree>
    <p:extLst>
      <p:ext uri="{BB962C8B-B14F-4D97-AF65-F5344CB8AC3E}">
        <p14:creationId xmlns:p14="http://schemas.microsoft.com/office/powerpoint/2010/main" val="11863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3420" cy="6858000"/>
          </a:xfrm>
        </p:spPr>
      </p:pic>
    </p:spTree>
    <p:extLst>
      <p:ext uri="{BB962C8B-B14F-4D97-AF65-F5344CB8AC3E}">
        <p14:creationId xmlns:p14="http://schemas.microsoft.com/office/powerpoint/2010/main" val="24851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4"/>
            <a:ext cx="4486298" cy="6831926"/>
          </a:xfrm>
        </p:spPr>
      </p:pic>
    </p:spTree>
    <p:extLst>
      <p:ext uri="{BB962C8B-B14F-4D97-AF65-F5344CB8AC3E}">
        <p14:creationId xmlns:p14="http://schemas.microsoft.com/office/powerpoint/2010/main" val="8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20"/>
            <a:ext cx="9139267" cy="6009068"/>
          </a:xfrm>
        </p:spPr>
      </p:pic>
    </p:spTree>
    <p:extLst>
      <p:ext uri="{BB962C8B-B14F-4D97-AF65-F5344CB8AC3E}">
        <p14:creationId xmlns:p14="http://schemas.microsoft.com/office/powerpoint/2010/main" val="113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9484"/>
            <a:ext cx="5969623" cy="6848516"/>
          </a:xfrm>
        </p:spPr>
      </p:pic>
    </p:spTree>
    <p:extLst>
      <p:ext uri="{BB962C8B-B14F-4D97-AF65-F5344CB8AC3E}">
        <p14:creationId xmlns:p14="http://schemas.microsoft.com/office/powerpoint/2010/main" val="5811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370" cy="6093296"/>
          </a:xfrm>
        </p:spPr>
      </p:pic>
    </p:spTree>
    <p:extLst>
      <p:ext uri="{BB962C8B-B14F-4D97-AF65-F5344CB8AC3E}">
        <p14:creationId xmlns:p14="http://schemas.microsoft.com/office/powerpoint/2010/main" val="712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209300" cy="6009068"/>
          </a:xfrm>
        </p:spPr>
      </p:pic>
    </p:spTree>
    <p:extLst>
      <p:ext uri="{BB962C8B-B14F-4D97-AF65-F5344CB8AC3E}">
        <p14:creationId xmlns:p14="http://schemas.microsoft.com/office/powerpoint/2010/main" val="29788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3420" cy="6858000"/>
          </a:xfrm>
        </p:spPr>
      </p:pic>
    </p:spTree>
    <p:extLst>
      <p:ext uri="{BB962C8B-B14F-4D97-AF65-F5344CB8AC3E}">
        <p14:creationId xmlns:p14="http://schemas.microsoft.com/office/powerpoint/2010/main" val="10890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23338"/>
            <a:ext cx="9122356" cy="5997949"/>
          </a:xfrm>
        </p:spPr>
      </p:pic>
    </p:spTree>
    <p:extLst>
      <p:ext uri="{BB962C8B-B14F-4D97-AF65-F5344CB8AC3E}">
        <p14:creationId xmlns:p14="http://schemas.microsoft.com/office/powerpoint/2010/main" val="11177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2899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74"/>
            <a:ext cx="9245291" cy="6067222"/>
          </a:xfrm>
        </p:spPr>
      </p:pic>
    </p:spTree>
    <p:extLst>
      <p:ext uri="{BB962C8B-B14F-4D97-AF65-F5344CB8AC3E}">
        <p14:creationId xmlns:p14="http://schemas.microsoft.com/office/powerpoint/2010/main" val="18111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23732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296" cy="6021288"/>
          </a:xfrm>
        </p:spPr>
      </p:pic>
    </p:spTree>
    <p:extLst>
      <p:ext uri="{BB962C8B-B14F-4D97-AF65-F5344CB8AC3E}">
        <p14:creationId xmlns:p14="http://schemas.microsoft.com/office/powerpoint/2010/main" val="14420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0" y="0"/>
            <a:ext cx="4503420" cy="6858000"/>
          </a:xfrm>
        </p:spPr>
      </p:pic>
    </p:spTree>
    <p:extLst>
      <p:ext uri="{BB962C8B-B14F-4D97-AF65-F5344CB8AC3E}">
        <p14:creationId xmlns:p14="http://schemas.microsoft.com/office/powerpoint/2010/main" val="18418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31238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3420" cy="6858000"/>
          </a:xfrm>
        </p:spPr>
      </p:pic>
    </p:spTree>
    <p:extLst>
      <p:ext uri="{BB962C8B-B14F-4D97-AF65-F5344CB8AC3E}">
        <p14:creationId xmlns:p14="http://schemas.microsoft.com/office/powerpoint/2010/main" val="36533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9" y="0"/>
            <a:ext cx="4503420" cy="6858000"/>
          </a:xfrm>
        </p:spPr>
      </p:pic>
    </p:spTree>
    <p:extLst>
      <p:ext uri="{BB962C8B-B14F-4D97-AF65-F5344CB8AC3E}">
        <p14:creationId xmlns:p14="http://schemas.microsoft.com/office/powerpoint/2010/main" val="15090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9" y="0"/>
            <a:ext cx="4503420" cy="6858000"/>
          </a:xfrm>
        </p:spPr>
      </p:pic>
    </p:spTree>
    <p:extLst>
      <p:ext uri="{BB962C8B-B14F-4D97-AF65-F5344CB8AC3E}">
        <p14:creationId xmlns:p14="http://schemas.microsoft.com/office/powerpoint/2010/main" val="23943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" y="4014"/>
            <a:ext cx="4500784" cy="6853986"/>
          </a:xfrm>
        </p:spPr>
      </p:pic>
    </p:spTree>
    <p:extLst>
      <p:ext uri="{BB962C8B-B14F-4D97-AF65-F5344CB8AC3E}">
        <p14:creationId xmlns:p14="http://schemas.microsoft.com/office/powerpoint/2010/main" val="17668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4"/>
            <a:ext cx="4497192" cy="6848516"/>
          </a:xfrm>
        </p:spPr>
      </p:pic>
    </p:spTree>
    <p:extLst>
      <p:ext uri="{BB962C8B-B14F-4D97-AF65-F5344CB8AC3E}">
        <p14:creationId xmlns:p14="http://schemas.microsoft.com/office/powerpoint/2010/main" val="33884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" y="1100"/>
            <a:ext cx="9265697" cy="6092196"/>
          </a:xfrm>
        </p:spPr>
      </p:pic>
    </p:spTree>
    <p:extLst>
      <p:ext uri="{BB962C8B-B14F-4D97-AF65-F5344CB8AC3E}">
        <p14:creationId xmlns:p14="http://schemas.microsoft.com/office/powerpoint/2010/main" val="11203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" y="2526"/>
            <a:ext cx="9154012" cy="6018762"/>
          </a:xfrm>
        </p:spPr>
      </p:pic>
    </p:spTree>
    <p:extLst>
      <p:ext uri="{BB962C8B-B14F-4D97-AF65-F5344CB8AC3E}">
        <p14:creationId xmlns:p14="http://schemas.microsoft.com/office/powerpoint/2010/main" val="9664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30714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34873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960"/>
            <a:ext cx="9207235" cy="6042248"/>
          </a:xfrm>
        </p:spPr>
      </p:pic>
    </p:spTree>
    <p:extLst>
      <p:ext uri="{BB962C8B-B14F-4D97-AF65-F5344CB8AC3E}">
        <p14:creationId xmlns:p14="http://schemas.microsoft.com/office/powerpoint/2010/main" val="6746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0"/>
            <a:ext cx="4567965" cy="6956292"/>
          </a:xfrm>
        </p:spPr>
      </p:pic>
    </p:spTree>
    <p:extLst>
      <p:ext uri="{BB962C8B-B14F-4D97-AF65-F5344CB8AC3E}">
        <p14:creationId xmlns:p14="http://schemas.microsoft.com/office/powerpoint/2010/main" val="27923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5022" cy="6093296"/>
          </a:xfrm>
        </p:spPr>
      </p:pic>
    </p:spTree>
    <p:extLst>
      <p:ext uri="{BB962C8B-B14F-4D97-AF65-F5344CB8AC3E}">
        <p14:creationId xmlns:p14="http://schemas.microsoft.com/office/powerpoint/2010/main" val="1940793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408966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54"/>
            <a:ext cx="9244625" cy="6078341"/>
          </a:xfrm>
        </p:spPr>
      </p:pic>
    </p:spTree>
    <p:extLst>
      <p:ext uri="{BB962C8B-B14F-4D97-AF65-F5344CB8AC3E}">
        <p14:creationId xmlns:p14="http://schemas.microsoft.com/office/powerpoint/2010/main" val="3187851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296" cy="6021288"/>
          </a:xfrm>
        </p:spPr>
      </p:pic>
    </p:spTree>
    <p:extLst>
      <p:ext uri="{BB962C8B-B14F-4D97-AF65-F5344CB8AC3E}">
        <p14:creationId xmlns:p14="http://schemas.microsoft.com/office/powerpoint/2010/main" val="2710608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370" cy="6093296"/>
          </a:xfrm>
        </p:spPr>
      </p:pic>
    </p:spTree>
    <p:extLst>
      <p:ext uri="{BB962C8B-B14F-4D97-AF65-F5344CB8AC3E}">
        <p14:creationId xmlns:p14="http://schemas.microsoft.com/office/powerpoint/2010/main" val="16109112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2947032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1278"/>
            <a:ext cx="4502580" cy="6856721"/>
          </a:xfrm>
        </p:spPr>
      </p:pic>
    </p:spTree>
    <p:extLst>
      <p:ext uri="{BB962C8B-B14F-4D97-AF65-F5344CB8AC3E}">
        <p14:creationId xmlns:p14="http://schemas.microsoft.com/office/powerpoint/2010/main" val="35686453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" y="26252"/>
            <a:ext cx="9227443" cy="6067044"/>
          </a:xfrm>
        </p:spPr>
      </p:pic>
    </p:spTree>
    <p:extLst>
      <p:ext uri="{BB962C8B-B14F-4D97-AF65-F5344CB8AC3E}">
        <p14:creationId xmlns:p14="http://schemas.microsoft.com/office/powerpoint/2010/main" val="3325691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31544"/>
            <a:ext cx="9172632" cy="5629703"/>
          </a:xfrm>
        </p:spPr>
      </p:pic>
    </p:spTree>
    <p:extLst>
      <p:ext uri="{BB962C8B-B14F-4D97-AF65-F5344CB8AC3E}">
        <p14:creationId xmlns:p14="http://schemas.microsoft.com/office/powerpoint/2010/main" val="7053257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296" cy="6021288"/>
          </a:xfrm>
        </p:spPr>
      </p:pic>
    </p:spTree>
    <p:extLst>
      <p:ext uri="{BB962C8B-B14F-4D97-AF65-F5344CB8AC3E}">
        <p14:creationId xmlns:p14="http://schemas.microsoft.com/office/powerpoint/2010/main" val="340266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20604"/>
            <a:ext cx="4489890" cy="6837396"/>
          </a:xfrm>
        </p:spPr>
      </p:pic>
    </p:spTree>
    <p:extLst>
      <p:ext uri="{BB962C8B-B14F-4D97-AF65-F5344CB8AC3E}">
        <p14:creationId xmlns:p14="http://schemas.microsoft.com/office/powerpoint/2010/main" val="32523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9" y="-12754"/>
            <a:ext cx="9200787" cy="5025930"/>
          </a:xfrm>
        </p:spPr>
      </p:pic>
    </p:spTree>
    <p:extLst>
      <p:ext uri="{BB962C8B-B14F-4D97-AF65-F5344CB8AC3E}">
        <p14:creationId xmlns:p14="http://schemas.microsoft.com/office/powerpoint/2010/main" val="1263393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"/>
            <a:ext cx="9151748" cy="6017274"/>
          </a:xfrm>
        </p:spPr>
      </p:pic>
    </p:spTree>
    <p:extLst>
      <p:ext uri="{BB962C8B-B14F-4D97-AF65-F5344CB8AC3E}">
        <p14:creationId xmlns:p14="http://schemas.microsoft.com/office/powerpoint/2010/main" val="17154434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40041497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370" cy="6093296"/>
          </a:xfrm>
        </p:spPr>
      </p:pic>
    </p:spTree>
    <p:extLst>
      <p:ext uri="{BB962C8B-B14F-4D97-AF65-F5344CB8AC3E}">
        <p14:creationId xmlns:p14="http://schemas.microsoft.com/office/powerpoint/2010/main" val="13130065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950" cy="6858000"/>
          </a:xfrm>
        </p:spPr>
      </p:pic>
    </p:spTree>
    <p:extLst>
      <p:ext uri="{BB962C8B-B14F-4D97-AF65-F5344CB8AC3E}">
        <p14:creationId xmlns:p14="http://schemas.microsoft.com/office/powerpoint/2010/main" val="28182130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"/>
            <a:ext cx="7296582" cy="6851251"/>
          </a:xfrm>
        </p:spPr>
      </p:pic>
    </p:spTree>
    <p:extLst>
      <p:ext uri="{BB962C8B-B14F-4D97-AF65-F5344CB8AC3E}">
        <p14:creationId xmlns:p14="http://schemas.microsoft.com/office/powerpoint/2010/main" val="35532134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33067594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20424"/>
            <a:ext cx="9236306" cy="6072871"/>
          </a:xfrm>
        </p:spPr>
      </p:pic>
    </p:spTree>
    <p:extLst>
      <p:ext uri="{BB962C8B-B14F-4D97-AF65-F5344CB8AC3E}">
        <p14:creationId xmlns:p14="http://schemas.microsoft.com/office/powerpoint/2010/main" val="21412299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858000"/>
          </a:xfrm>
        </p:spPr>
      </p:pic>
    </p:spTree>
    <p:extLst>
      <p:ext uri="{BB962C8B-B14F-4D97-AF65-F5344CB8AC3E}">
        <p14:creationId xmlns:p14="http://schemas.microsoft.com/office/powerpoint/2010/main" val="32651496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40980" cy="6858000"/>
          </a:xfrm>
        </p:spPr>
      </p:pic>
    </p:spTree>
    <p:extLst>
      <p:ext uri="{BB962C8B-B14F-4D97-AF65-F5344CB8AC3E}">
        <p14:creationId xmlns:p14="http://schemas.microsoft.com/office/powerpoint/2010/main" val="97068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"/>
            <a:ext cx="4498988" cy="6851251"/>
          </a:xfrm>
        </p:spPr>
      </p:pic>
    </p:spTree>
    <p:extLst>
      <p:ext uri="{BB962C8B-B14F-4D97-AF65-F5344CB8AC3E}">
        <p14:creationId xmlns:p14="http://schemas.microsoft.com/office/powerpoint/2010/main" val="17065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22186859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7910" cy="6957392"/>
          </a:xfrm>
        </p:spPr>
      </p:pic>
    </p:spTree>
    <p:extLst>
      <p:ext uri="{BB962C8B-B14F-4D97-AF65-F5344CB8AC3E}">
        <p14:creationId xmlns:p14="http://schemas.microsoft.com/office/powerpoint/2010/main" val="41490896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7439" cy="5013176"/>
          </a:xfrm>
        </p:spPr>
      </p:pic>
    </p:spTree>
    <p:extLst>
      <p:ext uri="{BB962C8B-B14F-4D97-AF65-F5344CB8AC3E}">
        <p14:creationId xmlns:p14="http://schemas.microsoft.com/office/powerpoint/2010/main" val="1224691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52510" cy="6858000"/>
          </a:xfrm>
        </p:spPr>
      </p:pic>
    </p:spTree>
    <p:extLst>
      <p:ext uri="{BB962C8B-B14F-4D97-AF65-F5344CB8AC3E}">
        <p14:creationId xmlns:p14="http://schemas.microsoft.com/office/powerpoint/2010/main" val="12897827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7710" cy="6858000"/>
          </a:xfrm>
        </p:spPr>
      </p:pic>
    </p:spTree>
    <p:extLst>
      <p:ext uri="{BB962C8B-B14F-4D97-AF65-F5344CB8AC3E}">
        <p14:creationId xmlns:p14="http://schemas.microsoft.com/office/powerpoint/2010/main" val="31896667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-26432"/>
            <a:ext cx="4991212" cy="6884431"/>
          </a:xfrm>
        </p:spPr>
      </p:pic>
    </p:spTree>
    <p:extLst>
      <p:ext uri="{BB962C8B-B14F-4D97-AF65-F5344CB8AC3E}">
        <p14:creationId xmlns:p14="http://schemas.microsoft.com/office/powerpoint/2010/main" val="4089006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5486585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48335" cy="5949280"/>
          </a:xfrm>
        </p:spPr>
      </p:pic>
    </p:spTree>
    <p:extLst>
      <p:ext uri="{BB962C8B-B14F-4D97-AF65-F5344CB8AC3E}">
        <p14:creationId xmlns:p14="http://schemas.microsoft.com/office/powerpoint/2010/main" val="21752484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" y="0"/>
            <a:ext cx="9267370" cy="6093296"/>
          </a:xfrm>
        </p:spPr>
      </p:pic>
    </p:spTree>
    <p:extLst>
      <p:ext uri="{BB962C8B-B14F-4D97-AF65-F5344CB8AC3E}">
        <p14:creationId xmlns:p14="http://schemas.microsoft.com/office/powerpoint/2010/main" val="7467547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9" y="-4370"/>
            <a:ext cx="9164499" cy="6025658"/>
          </a:xfrm>
        </p:spPr>
      </p:pic>
    </p:spTree>
    <p:extLst>
      <p:ext uri="{BB962C8B-B14F-4D97-AF65-F5344CB8AC3E}">
        <p14:creationId xmlns:p14="http://schemas.microsoft.com/office/powerpoint/2010/main" val="172229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"/>
            <a:ext cx="9147588" cy="6014539"/>
          </a:xfrm>
        </p:spPr>
      </p:pic>
    </p:spTree>
    <p:extLst>
      <p:ext uri="{BB962C8B-B14F-4D97-AF65-F5344CB8AC3E}">
        <p14:creationId xmlns:p14="http://schemas.microsoft.com/office/powerpoint/2010/main" val="19087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30019459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26727840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" y="0"/>
            <a:ext cx="5394960" cy="6858000"/>
          </a:xfrm>
        </p:spPr>
      </p:pic>
    </p:spTree>
    <p:extLst>
      <p:ext uri="{BB962C8B-B14F-4D97-AF65-F5344CB8AC3E}">
        <p14:creationId xmlns:p14="http://schemas.microsoft.com/office/powerpoint/2010/main" val="12128835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816"/>
            <a:ext cx="5973773" cy="6892815"/>
          </a:xfrm>
        </p:spPr>
      </p:pic>
    </p:spTree>
    <p:extLst>
      <p:ext uri="{BB962C8B-B14F-4D97-AF65-F5344CB8AC3E}">
        <p14:creationId xmlns:p14="http://schemas.microsoft.com/office/powerpoint/2010/main" val="3843498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" y="28630"/>
            <a:ext cx="4552913" cy="6829369"/>
          </a:xfrm>
        </p:spPr>
      </p:pic>
    </p:spTree>
    <p:extLst>
      <p:ext uri="{BB962C8B-B14F-4D97-AF65-F5344CB8AC3E}">
        <p14:creationId xmlns:p14="http://schemas.microsoft.com/office/powerpoint/2010/main" val="14294580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9400" cy="6858000"/>
          </a:xfrm>
        </p:spPr>
      </p:pic>
    </p:spTree>
    <p:extLst>
      <p:ext uri="{BB962C8B-B14F-4D97-AF65-F5344CB8AC3E}">
        <p14:creationId xmlns:p14="http://schemas.microsoft.com/office/powerpoint/2010/main" val="33348755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14954"/>
            <a:ext cx="6090310" cy="6843045"/>
          </a:xfrm>
        </p:spPr>
      </p:pic>
    </p:spTree>
    <p:extLst>
      <p:ext uri="{BB962C8B-B14F-4D97-AF65-F5344CB8AC3E}">
        <p14:creationId xmlns:p14="http://schemas.microsoft.com/office/powerpoint/2010/main" val="33645653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0"/>
            <a:ext cx="4499113" cy="6957392"/>
          </a:xfrm>
        </p:spPr>
      </p:pic>
    </p:spTree>
    <p:extLst>
      <p:ext uri="{BB962C8B-B14F-4D97-AF65-F5344CB8AC3E}">
        <p14:creationId xmlns:p14="http://schemas.microsoft.com/office/powerpoint/2010/main" val="19604412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0810" cy="6858000"/>
          </a:xfrm>
        </p:spPr>
      </p:pic>
    </p:spTree>
    <p:extLst>
      <p:ext uri="{BB962C8B-B14F-4D97-AF65-F5344CB8AC3E}">
        <p14:creationId xmlns:p14="http://schemas.microsoft.com/office/powerpoint/2010/main" val="25140011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"/>
            <a:ext cx="4498988" cy="6851251"/>
          </a:xfrm>
        </p:spPr>
      </p:pic>
    </p:spTree>
    <p:extLst>
      <p:ext uri="{BB962C8B-B14F-4D97-AF65-F5344CB8AC3E}">
        <p14:creationId xmlns:p14="http://schemas.microsoft.com/office/powerpoint/2010/main" val="300794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" y="0"/>
            <a:ext cx="4503420" cy="6858000"/>
          </a:xfrm>
        </p:spPr>
      </p:pic>
    </p:spTree>
    <p:extLst>
      <p:ext uri="{BB962C8B-B14F-4D97-AF65-F5344CB8AC3E}">
        <p14:creationId xmlns:p14="http://schemas.microsoft.com/office/powerpoint/2010/main" val="1242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40640388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9" y="0"/>
            <a:ext cx="5497830" cy="6858000"/>
          </a:xfrm>
        </p:spPr>
      </p:pic>
    </p:spTree>
    <p:extLst>
      <p:ext uri="{BB962C8B-B14F-4D97-AF65-F5344CB8AC3E}">
        <p14:creationId xmlns:p14="http://schemas.microsoft.com/office/powerpoint/2010/main" val="26591468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19866175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00701" cy="6957392"/>
          </a:xfrm>
        </p:spPr>
      </p:pic>
    </p:spTree>
    <p:extLst>
      <p:ext uri="{BB962C8B-B14F-4D97-AF65-F5344CB8AC3E}">
        <p14:creationId xmlns:p14="http://schemas.microsoft.com/office/powerpoint/2010/main" val="29959808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8301" cy="6381328"/>
          </a:xfrm>
        </p:spPr>
      </p:pic>
    </p:spTree>
    <p:extLst>
      <p:ext uri="{BB962C8B-B14F-4D97-AF65-F5344CB8AC3E}">
        <p14:creationId xmlns:p14="http://schemas.microsoft.com/office/powerpoint/2010/main" val="30805049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76888" cy="6165304"/>
          </a:xfrm>
        </p:spPr>
      </p:pic>
    </p:spTree>
    <p:extLst>
      <p:ext uri="{BB962C8B-B14F-4D97-AF65-F5344CB8AC3E}">
        <p14:creationId xmlns:p14="http://schemas.microsoft.com/office/powerpoint/2010/main" val="22446727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370" cy="6093296"/>
          </a:xfrm>
        </p:spPr>
      </p:pic>
    </p:spTree>
    <p:extLst>
      <p:ext uri="{BB962C8B-B14F-4D97-AF65-F5344CB8AC3E}">
        <p14:creationId xmlns:p14="http://schemas.microsoft.com/office/powerpoint/2010/main" val="9003127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9157852" cy="6021288"/>
          </a:xfrm>
        </p:spPr>
      </p:pic>
    </p:spTree>
    <p:extLst>
      <p:ext uri="{BB962C8B-B14F-4D97-AF65-F5344CB8AC3E}">
        <p14:creationId xmlns:p14="http://schemas.microsoft.com/office/powerpoint/2010/main" val="37112642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" y="0"/>
            <a:ext cx="4766310" cy="6858000"/>
          </a:xfrm>
        </p:spPr>
      </p:pic>
    </p:spTree>
    <p:extLst>
      <p:ext uri="{BB962C8B-B14F-4D97-AF65-F5344CB8AC3E}">
        <p14:creationId xmlns:p14="http://schemas.microsoft.com/office/powerpoint/2010/main" val="39968743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370" cy="6093296"/>
          </a:xfrm>
        </p:spPr>
      </p:pic>
    </p:spTree>
    <p:extLst>
      <p:ext uri="{BB962C8B-B14F-4D97-AF65-F5344CB8AC3E}">
        <p14:creationId xmlns:p14="http://schemas.microsoft.com/office/powerpoint/2010/main" val="3630931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Presentazione su schermo (4:3)</PresentationFormat>
  <Paragraphs>0</Paragraphs>
  <Slides>100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100</vt:i4>
      </vt:variant>
    </vt:vector>
  </HeadingPairs>
  <TitlesOfParts>
    <vt:vector size="10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2016-02-27T14:25:39Z</dcterms:created>
  <dcterms:modified xsi:type="dcterms:W3CDTF">2016-02-27T16:54:25Z</dcterms:modified>
</cp:coreProperties>
</file>