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66" r:id="rId3"/>
    <p:sldId id="284" r:id="rId4"/>
    <p:sldId id="300" r:id="rId5"/>
    <p:sldId id="259" r:id="rId6"/>
    <p:sldId id="299" r:id="rId7"/>
    <p:sldId id="257" r:id="rId8"/>
    <p:sldId id="267" r:id="rId9"/>
    <p:sldId id="268" r:id="rId10"/>
    <p:sldId id="270" r:id="rId11"/>
    <p:sldId id="271" r:id="rId12"/>
    <p:sldId id="273" r:id="rId13"/>
    <p:sldId id="258" r:id="rId14"/>
    <p:sldId id="298" r:id="rId15"/>
    <p:sldId id="264" r:id="rId16"/>
    <p:sldId id="265" r:id="rId17"/>
    <p:sldId id="260" r:id="rId18"/>
    <p:sldId id="262" r:id="rId19"/>
    <p:sldId id="276" r:id="rId20"/>
    <p:sldId id="278" r:id="rId21"/>
    <p:sldId id="281" r:id="rId22"/>
    <p:sldId id="279" r:id="rId23"/>
    <p:sldId id="282" r:id="rId24"/>
    <p:sldId id="269" r:id="rId25"/>
    <p:sldId id="272" r:id="rId26"/>
    <p:sldId id="287" r:id="rId27"/>
    <p:sldId id="286" r:id="rId28"/>
    <p:sldId id="290" r:id="rId29"/>
    <p:sldId id="285" r:id="rId30"/>
    <p:sldId id="261" r:id="rId31"/>
    <p:sldId id="256" r:id="rId32"/>
    <p:sldId id="263" r:id="rId33"/>
    <p:sldId id="283" r:id="rId34"/>
    <p:sldId id="274" r:id="rId35"/>
    <p:sldId id="277" r:id="rId36"/>
    <p:sldId id="288" r:id="rId37"/>
    <p:sldId id="280" r:id="rId38"/>
    <p:sldId id="275" r:id="rId39"/>
    <p:sldId id="295" r:id="rId40"/>
    <p:sldId id="292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0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952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32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398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8798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009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85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89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32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087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3362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231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CC94E-5013-4A51-A4D1-76B6DE38CE33}" type="datetimeFigureOut">
              <a:rPr lang="it-IT" smtClean="0"/>
              <a:t>05/03/2016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A8CE-5EE2-4580-A076-5EFEA8FF602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49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5184" cy="5949280"/>
          </a:xfrm>
        </p:spPr>
      </p:pic>
    </p:spTree>
    <p:extLst>
      <p:ext uri="{BB962C8B-B14F-4D97-AF65-F5344CB8AC3E}">
        <p14:creationId xmlns:p14="http://schemas.microsoft.com/office/powerpoint/2010/main" val="25397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475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60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1" y="20247"/>
            <a:ext cx="9109573" cy="6073049"/>
          </a:xfrm>
        </p:spPr>
      </p:pic>
    </p:spTree>
    <p:extLst>
      <p:ext uri="{BB962C8B-B14F-4D97-AF65-F5344CB8AC3E}">
        <p14:creationId xmlns:p14="http://schemas.microsoft.com/office/powerpoint/2010/main" val="434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4"/>
            <a:ext cx="9137293" cy="6857256"/>
          </a:xfrm>
        </p:spPr>
      </p:pic>
    </p:spTree>
    <p:extLst>
      <p:ext uri="{BB962C8B-B14F-4D97-AF65-F5344CB8AC3E}">
        <p14:creationId xmlns:p14="http://schemas.microsoft.com/office/powerpoint/2010/main" val="318739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454" cy="6165304"/>
          </a:xfrm>
        </p:spPr>
      </p:pic>
    </p:spTree>
    <p:extLst>
      <p:ext uri="{BB962C8B-B14F-4D97-AF65-F5344CB8AC3E}">
        <p14:creationId xmlns:p14="http://schemas.microsoft.com/office/powerpoint/2010/main" val="30863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" y="0"/>
            <a:ext cx="9200900" cy="3573016"/>
          </a:xfrm>
        </p:spPr>
      </p:pic>
    </p:spTree>
    <p:extLst>
      <p:ext uri="{BB962C8B-B14F-4D97-AF65-F5344CB8AC3E}">
        <p14:creationId xmlns:p14="http://schemas.microsoft.com/office/powerpoint/2010/main" val="248350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9"/>
            <a:ext cx="9249151" cy="5748745"/>
          </a:xfrm>
        </p:spPr>
      </p:pic>
    </p:spTree>
    <p:extLst>
      <p:ext uri="{BB962C8B-B14F-4D97-AF65-F5344CB8AC3E}">
        <p14:creationId xmlns:p14="http://schemas.microsoft.com/office/powerpoint/2010/main" val="260880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" y="0"/>
            <a:ext cx="9202334" cy="5877272"/>
          </a:xfrm>
        </p:spPr>
      </p:pic>
    </p:spTree>
    <p:extLst>
      <p:ext uri="{BB962C8B-B14F-4D97-AF65-F5344CB8AC3E}">
        <p14:creationId xmlns:p14="http://schemas.microsoft.com/office/powerpoint/2010/main" val="420210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82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515" cy="6093296"/>
          </a:xfrm>
        </p:spPr>
      </p:pic>
    </p:spTree>
    <p:extLst>
      <p:ext uri="{BB962C8B-B14F-4D97-AF65-F5344CB8AC3E}">
        <p14:creationId xmlns:p14="http://schemas.microsoft.com/office/powerpoint/2010/main" val="7348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2885" cy="5949280"/>
          </a:xfrm>
        </p:spPr>
      </p:pic>
    </p:spTree>
    <p:extLst>
      <p:ext uri="{BB962C8B-B14F-4D97-AF65-F5344CB8AC3E}">
        <p14:creationId xmlns:p14="http://schemas.microsoft.com/office/powerpoint/2010/main" val="29997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3695"/>
            <a:ext cx="9140331" cy="6116991"/>
          </a:xfrm>
        </p:spPr>
      </p:pic>
    </p:spTree>
    <p:extLst>
      <p:ext uri="{BB962C8B-B14F-4D97-AF65-F5344CB8AC3E}">
        <p14:creationId xmlns:p14="http://schemas.microsoft.com/office/powerpoint/2010/main" val="15882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29497" cy="6165304"/>
          </a:xfrm>
        </p:spPr>
      </p:pic>
    </p:spTree>
    <p:extLst>
      <p:ext uri="{BB962C8B-B14F-4D97-AF65-F5344CB8AC3E}">
        <p14:creationId xmlns:p14="http://schemas.microsoft.com/office/powerpoint/2010/main" val="103948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040"/>
            <a:ext cx="9214023" cy="6081255"/>
          </a:xfrm>
        </p:spPr>
      </p:pic>
    </p:spTree>
    <p:extLst>
      <p:ext uri="{BB962C8B-B14F-4D97-AF65-F5344CB8AC3E}">
        <p14:creationId xmlns:p14="http://schemas.microsoft.com/office/powerpoint/2010/main" val="187493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" y="0"/>
            <a:ext cx="9158824" cy="5517232"/>
          </a:xfrm>
        </p:spPr>
      </p:pic>
    </p:spTree>
    <p:extLst>
      <p:ext uri="{BB962C8B-B14F-4D97-AF65-F5344CB8AC3E}">
        <p14:creationId xmlns:p14="http://schemas.microsoft.com/office/powerpoint/2010/main" val="323056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248" cy="6093296"/>
          </a:xfrm>
        </p:spPr>
      </p:pic>
    </p:spTree>
    <p:extLst>
      <p:ext uri="{BB962C8B-B14F-4D97-AF65-F5344CB8AC3E}">
        <p14:creationId xmlns:p14="http://schemas.microsoft.com/office/powerpoint/2010/main" val="255415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8374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4"/>
            <a:ext cx="9156815" cy="6089282"/>
          </a:xfrm>
        </p:spPr>
      </p:pic>
    </p:spTree>
    <p:extLst>
      <p:ext uri="{BB962C8B-B14F-4D97-AF65-F5344CB8AC3E}">
        <p14:creationId xmlns:p14="http://schemas.microsoft.com/office/powerpoint/2010/main" val="151668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9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44209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41312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172"/>
            <a:ext cx="9164265" cy="6344491"/>
          </a:xfrm>
        </p:spPr>
      </p:pic>
    </p:spTree>
    <p:extLst>
      <p:ext uri="{BB962C8B-B14F-4D97-AF65-F5344CB8AC3E}">
        <p14:creationId xmlns:p14="http://schemas.microsoft.com/office/powerpoint/2010/main" val="35784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92308" cy="6858000"/>
          </a:xfrm>
        </p:spPr>
      </p:pic>
    </p:spTree>
    <p:extLst>
      <p:ext uri="{BB962C8B-B14F-4D97-AF65-F5344CB8AC3E}">
        <p14:creationId xmlns:p14="http://schemas.microsoft.com/office/powerpoint/2010/main" val="2527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55097" cy="6858000"/>
          </a:xfrm>
        </p:spPr>
      </p:pic>
    </p:spTree>
    <p:extLst>
      <p:ext uri="{BB962C8B-B14F-4D97-AF65-F5344CB8AC3E}">
        <p14:creationId xmlns:p14="http://schemas.microsoft.com/office/powerpoint/2010/main" val="31364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9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4800" cy="6165304"/>
          </a:xfrm>
        </p:spPr>
      </p:pic>
    </p:spTree>
    <p:extLst>
      <p:ext uri="{BB962C8B-B14F-4D97-AF65-F5344CB8AC3E}">
        <p14:creationId xmlns:p14="http://schemas.microsoft.com/office/powerpoint/2010/main" val="200876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0633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6400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9658" cy="6858000"/>
          </a:xfrm>
        </p:spPr>
      </p:pic>
    </p:spTree>
    <p:extLst>
      <p:ext uri="{BB962C8B-B14F-4D97-AF65-F5344CB8AC3E}">
        <p14:creationId xmlns:p14="http://schemas.microsoft.com/office/powerpoint/2010/main" val="203852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1" y="6749"/>
            <a:ext cx="9200280" cy="6158555"/>
          </a:xfrm>
        </p:spPr>
      </p:pic>
    </p:spTree>
    <p:extLst>
      <p:ext uri="{BB962C8B-B14F-4D97-AF65-F5344CB8AC3E}">
        <p14:creationId xmlns:p14="http://schemas.microsoft.com/office/powerpoint/2010/main" val="15762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9" y="-31901"/>
            <a:ext cx="9186534" cy="6889901"/>
          </a:xfrm>
        </p:spPr>
      </p:pic>
    </p:spTree>
    <p:extLst>
      <p:ext uri="{BB962C8B-B14F-4D97-AF65-F5344CB8AC3E}">
        <p14:creationId xmlns:p14="http://schemas.microsoft.com/office/powerpoint/2010/main" val="42945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3" y="-34815"/>
            <a:ext cx="9190419" cy="6892815"/>
          </a:xfrm>
        </p:spPr>
      </p:pic>
    </p:spTree>
    <p:extLst>
      <p:ext uri="{BB962C8B-B14F-4D97-AF65-F5344CB8AC3E}">
        <p14:creationId xmlns:p14="http://schemas.microsoft.com/office/powerpoint/2010/main" val="248793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512" cy="6093296"/>
          </a:xfrm>
        </p:spPr>
      </p:pic>
    </p:spTree>
    <p:extLst>
      <p:ext uri="{BB962C8B-B14F-4D97-AF65-F5344CB8AC3E}">
        <p14:creationId xmlns:p14="http://schemas.microsoft.com/office/powerpoint/2010/main" val="39722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0"/>
            <a:ext cx="9214994" cy="5445224"/>
          </a:xfrm>
        </p:spPr>
      </p:pic>
    </p:spTree>
    <p:extLst>
      <p:ext uri="{BB962C8B-B14F-4D97-AF65-F5344CB8AC3E}">
        <p14:creationId xmlns:p14="http://schemas.microsoft.com/office/powerpoint/2010/main" val="18431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9363" cy="5877272"/>
          </a:xfrm>
        </p:spPr>
      </p:pic>
    </p:spTree>
    <p:extLst>
      <p:ext uri="{BB962C8B-B14F-4D97-AF65-F5344CB8AC3E}">
        <p14:creationId xmlns:p14="http://schemas.microsoft.com/office/powerpoint/2010/main" val="33740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" y="0"/>
            <a:ext cx="9098808" cy="5229200"/>
          </a:xfrm>
        </p:spPr>
      </p:pic>
    </p:spTree>
    <p:extLst>
      <p:ext uri="{BB962C8B-B14F-4D97-AF65-F5344CB8AC3E}">
        <p14:creationId xmlns:p14="http://schemas.microsoft.com/office/powerpoint/2010/main" val="41771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3480" cy="6093296"/>
          </a:xfrm>
        </p:spPr>
      </p:pic>
    </p:spTree>
    <p:extLst>
      <p:ext uri="{BB962C8B-B14F-4D97-AF65-F5344CB8AC3E}">
        <p14:creationId xmlns:p14="http://schemas.microsoft.com/office/powerpoint/2010/main" val="144008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2"/>
            <a:ext cx="9098530" cy="6823898"/>
          </a:xfrm>
        </p:spPr>
      </p:pic>
    </p:spTree>
    <p:extLst>
      <p:ext uri="{BB962C8B-B14F-4D97-AF65-F5344CB8AC3E}">
        <p14:creationId xmlns:p14="http://schemas.microsoft.com/office/powerpoint/2010/main" val="25006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84677" cy="6858000"/>
          </a:xfrm>
        </p:spPr>
      </p:pic>
    </p:spTree>
    <p:extLst>
      <p:ext uri="{BB962C8B-B14F-4D97-AF65-F5344CB8AC3E}">
        <p14:creationId xmlns:p14="http://schemas.microsoft.com/office/powerpoint/2010/main" val="3145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667" cy="6453336"/>
          </a:xfrm>
        </p:spPr>
      </p:pic>
    </p:spTree>
    <p:extLst>
      <p:ext uri="{BB962C8B-B14F-4D97-AF65-F5344CB8AC3E}">
        <p14:creationId xmlns:p14="http://schemas.microsoft.com/office/powerpoint/2010/main" val="291471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Presentazione su schermo (4:3)</PresentationFormat>
  <Paragraphs>0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5</cp:revision>
  <dcterms:created xsi:type="dcterms:W3CDTF">2016-03-05T21:35:58Z</dcterms:created>
  <dcterms:modified xsi:type="dcterms:W3CDTF">2016-03-05T22:08:23Z</dcterms:modified>
</cp:coreProperties>
</file>