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31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32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99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88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62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82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38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04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37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56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157F-B318-497F-A0FB-A8843ABC6A43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29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96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8958" cy="6309320"/>
          </a:xfrm>
        </p:spPr>
      </p:pic>
    </p:spTree>
    <p:extLst>
      <p:ext uri="{BB962C8B-B14F-4D97-AF65-F5344CB8AC3E}">
        <p14:creationId xmlns:p14="http://schemas.microsoft.com/office/powerpoint/2010/main" val="35724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00035" cy="6237312"/>
          </a:xfrm>
        </p:spPr>
      </p:pic>
    </p:spTree>
    <p:extLst>
      <p:ext uri="{BB962C8B-B14F-4D97-AF65-F5344CB8AC3E}">
        <p14:creationId xmlns:p14="http://schemas.microsoft.com/office/powerpoint/2010/main" val="319638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230" y="0"/>
            <a:ext cx="9224029" cy="5661248"/>
          </a:xfrm>
        </p:spPr>
      </p:pic>
    </p:spTree>
    <p:extLst>
      <p:ext uri="{BB962C8B-B14F-4D97-AF65-F5344CB8AC3E}">
        <p14:creationId xmlns:p14="http://schemas.microsoft.com/office/powerpoint/2010/main" val="1655713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2017-02-28T14:11:41Z</dcterms:created>
  <dcterms:modified xsi:type="dcterms:W3CDTF">2017-02-28T14:13:24Z</dcterms:modified>
</cp:coreProperties>
</file>