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31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A9AD-D837-46F6-85A0-10A72A0C3F3A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B7D8-BF32-4A65-9C08-ADC5128239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9600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A9AD-D837-46F6-85A0-10A72A0C3F3A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B7D8-BF32-4A65-9C08-ADC5128239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058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A9AD-D837-46F6-85A0-10A72A0C3F3A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B7D8-BF32-4A65-9C08-ADC5128239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75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A9AD-D837-46F6-85A0-10A72A0C3F3A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B7D8-BF32-4A65-9C08-ADC5128239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295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A9AD-D837-46F6-85A0-10A72A0C3F3A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B7D8-BF32-4A65-9C08-ADC5128239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83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A9AD-D837-46F6-85A0-10A72A0C3F3A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B7D8-BF32-4A65-9C08-ADC5128239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25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A9AD-D837-46F6-85A0-10A72A0C3F3A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B7D8-BF32-4A65-9C08-ADC5128239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072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A9AD-D837-46F6-85A0-10A72A0C3F3A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B7D8-BF32-4A65-9C08-ADC5128239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03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A9AD-D837-46F6-85A0-10A72A0C3F3A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B7D8-BF32-4A65-9C08-ADC5128239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82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A9AD-D837-46F6-85A0-10A72A0C3F3A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B7D8-BF32-4A65-9C08-ADC5128239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915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A9AD-D837-46F6-85A0-10A72A0C3F3A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CB7D8-BF32-4A65-9C08-ADC5128239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20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5A9AD-D837-46F6-85A0-10A72A0C3F3A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CB7D8-BF32-4A65-9C08-ADC5128239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327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1" y="0"/>
            <a:ext cx="91485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449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" y="0"/>
            <a:ext cx="914909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350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836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4"/>
            <a:ext cx="6852356" cy="685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606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" y="0"/>
            <a:ext cx="913164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261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" y="0"/>
            <a:ext cx="78115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000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634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2" y="3031"/>
            <a:ext cx="8658522" cy="685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681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" y="0"/>
            <a:ext cx="9154495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434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58" y="0"/>
            <a:ext cx="9166158" cy="610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419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132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874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688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57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3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382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2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8395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2019-01-23T12:27:43Z</dcterms:created>
  <dcterms:modified xsi:type="dcterms:W3CDTF">2019-01-23T12:28:26Z</dcterms:modified>
</cp:coreProperties>
</file>